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5"/>
    <p:sldMasterId id="2147483696" r:id="rId6"/>
  </p:sldMasterIdLst>
  <p:notesMasterIdLst>
    <p:notesMasterId r:id="rId40"/>
  </p:notesMasterIdLst>
  <p:sldIdLst>
    <p:sldId id="262" r:id="rId7"/>
    <p:sldId id="305" r:id="rId8"/>
    <p:sldId id="306" r:id="rId9"/>
    <p:sldId id="342" r:id="rId10"/>
    <p:sldId id="307" r:id="rId11"/>
    <p:sldId id="340" r:id="rId12"/>
    <p:sldId id="308" r:id="rId13"/>
    <p:sldId id="346" r:id="rId14"/>
    <p:sldId id="317" r:id="rId15"/>
    <p:sldId id="309" r:id="rId16"/>
    <p:sldId id="315" r:id="rId17"/>
    <p:sldId id="343" r:id="rId18"/>
    <p:sldId id="327" r:id="rId19"/>
    <p:sldId id="338" r:id="rId20"/>
    <p:sldId id="333" r:id="rId21"/>
    <p:sldId id="332" r:id="rId22"/>
    <p:sldId id="334" r:id="rId23"/>
    <p:sldId id="347" r:id="rId24"/>
    <p:sldId id="329" r:id="rId25"/>
    <p:sldId id="318" r:id="rId26"/>
    <p:sldId id="325" r:id="rId27"/>
    <p:sldId id="319" r:id="rId28"/>
    <p:sldId id="330" r:id="rId29"/>
    <p:sldId id="341" r:id="rId30"/>
    <p:sldId id="348" r:id="rId31"/>
    <p:sldId id="321" r:id="rId32"/>
    <p:sldId id="344" r:id="rId33"/>
    <p:sldId id="337" r:id="rId34"/>
    <p:sldId id="345" r:id="rId35"/>
    <p:sldId id="322" r:id="rId36"/>
    <p:sldId id="335" r:id="rId37"/>
    <p:sldId id="323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E7F5FF"/>
    <a:srgbClr val="000000"/>
    <a:srgbClr val="F26D0E"/>
    <a:srgbClr val="2DA493"/>
    <a:srgbClr val="FFD700"/>
    <a:srgbClr val="E3D12B"/>
    <a:srgbClr val="394F57"/>
    <a:srgbClr val="2BA493"/>
    <a:srgbClr val="FBE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45" autoAdjust="0"/>
    <p:restoredTop sz="95181"/>
  </p:normalViewPr>
  <p:slideViewPr>
    <p:cSldViewPr snapToGrid="0" snapToObjects="1" showGuides="1">
      <p:cViewPr varScale="1">
        <p:scale>
          <a:sx n="151" d="100"/>
          <a:sy n="151" d="100"/>
        </p:scale>
        <p:origin x="28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entury Gothic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entury Gothic Regular" charset="0"/>
              </a:defRPr>
            </a:lvl1pPr>
          </a:lstStyle>
          <a:p>
            <a:fld id="{4A2E3E38-7EA1-D643-B0D3-F39598EC816F}" type="datetimeFigureOut">
              <a:rPr lang="en-US" smtClean="0"/>
              <a:pPr/>
              <a:t>7/10/2025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entury Gothic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entury Gothic Regular" charset="0"/>
              </a:defRPr>
            </a:lvl1pPr>
          </a:lstStyle>
          <a:p>
            <a:fld id="{ED73DCA8-E431-514D-91DE-1324236A70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0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entury Gothic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entury Gothic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entury Gothic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entury Gothic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entury Gothic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23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7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3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7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13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86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97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8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66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9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94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3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01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324E-686D-A84C-05DC-09BE1B31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E6E0-F419-0DAD-A573-68B2FA6C6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6BB92-D241-2475-791E-E51E0B8D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ED4C9-6B0B-47C8-751B-7BA0305AA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20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32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85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05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60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70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0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14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4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5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4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2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3DCA8-E431-514D-91DE-1324236A70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3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sv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rimary" preserve="1">
  <p:cSld name="Title Slide Primar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 flipH="1">
            <a:off x="2660800" y="-2702000"/>
            <a:ext cx="6884400" cy="122620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7667" y="1391700"/>
            <a:ext cx="86528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45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7667" y="3212067"/>
            <a:ext cx="8652800" cy="59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701" y="190502"/>
            <a:ext cx="2876436" cy="8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487667" y="5517533"/>
            <a:ext cx="8652800" cy="10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16000"/>
          </a:blip>
          <a:srcRect r="19555" b="13028"/>
          <a:stretch/>
        </p:blipFill>
        <p:spPr>
          <a:xfrm>
            <a:off x="9925401" y="3653233"/>
            <a:ext cx="2274399" cy="321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67000"/>
          </a:blip>
          <a:srcRect t="64359"/>
          <a:stretch/>
        </p:blipFill>
        <p:spPr>
          <a:xfrm>
            <a:off x="5986868" y="-13199"/>
            <a:ext cx="2827297" cy="1318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60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9">
          <p15:clr>
            <a:srgbClr val="FA7B17"/>
          </p15:clr>
        </p15:guide>
        <p15:guide id="2" orient="horz" pos="304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" type="tx" preserve="1">
  <p:cSld name="Plai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212400" y="1536633"/>
            <a:ext cx="117044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  <a:defRPr sz="21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867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8440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None/>
              <a:defRPr sz="933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3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None/>
              <a:defRPr sz="933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972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preserve="1">
  <p:cSld name="Title and body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 rot="-5400000" flipH="1">
            <a:off x="2639600" y="-2686600"/>
            <a:ext cx="6912800" cy="12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2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2124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  <a:defRPr sz="21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8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8267" y="125717"/>
            <a:ext cx="635867" cy="63586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8440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3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2364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 preserve="1">
  <p:cSld name="Divider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-5400000" flipH="1">
            <a:off x="2660800" y="-2702000"/>
            <a:ext cx="6884400" cy="122620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0" y="2374133"/>
            <a:ext cx="12192000" cy="16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4800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0733" y="5379440"/>
            <a:ext cx="3230549" cy="9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 amt="16000"/>
          </a:blip>
          <a:srcRect r="19555" b="13028"/>
          <a:stretch/>
        </p:blipFill>
        <p:spPr>
          <a:xfrm>
            <a:off x="9925401" y="3653233"/>
            <a:ext cx="2274399" cy="321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 amt="41000"/>
          </a:blip>
          <a:srcRect l="41870" t="34478" b="-1845"/>
          <a:stretch/>
        </p:blipFill>
        <p:spPr>
          <a:xfrm>
            <a:off x="0" y="-13200"/>
            <a:ext cx="1643568" cy="249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691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" preserve="1">
  <p:cSld name="Big Quot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 rot="-5400000" flipH="1">
            <a:off x="2660800" y="-2702000"/>
            <a:ext cx="6884400" cy="122620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496900" y="662800"/>
            <a:ext cx="9866400" cy="4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4267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401" y="6148570"/>
            <a:ext cx="1892297" cy="556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137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 2" preserve="1">
  <p:cSld name="Big Quote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5400000" flipH="1">
            <a:off x="2639600" y="-2686600"/>
            <a:ext cx="6912800" cy="12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401" y="5742170"/>
            <a:ext cx="1892297" cy="55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 Medium"/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96900" y="662800"/>
            <a:ext cx="9866400" cy="4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4267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utfit Medium"/>
              <a:buNone/>
              <a:defRPr sz="4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439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/ client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35635" y="353937"/>
            <a:ext cx="8308692" cy="51826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110000"/>
              </a:lnSpc>
              <a:defRPr sz="2400" b="0" i="0" spc="0" baseline="0">
                <a:solidFill>
                  <a:schemeClr val="tx1"/>
                </a:solidFill>
                <a:latin typeface="Poppins Medium" pitchFamily="2" charset="77"/>
                <a:ea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31F5E-25D0-4685-BDC0-FA8F2EB2ED65}"/>
              </a:ext>
            </a:extLst>
          </p:cNvPr>
          <p:cNvSpPr/>
          <p:nvPr userDrawn="1"/>
        </p:nvSpPr>
        <p:spPr>
          <a:xfrm>
            <a:off x="-1" y="-1"/>
            <a:ext cx="3161212" cy="6857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6882064" y="1595495"/>
            <a:ext cx="0" cy="126162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3435531" y="3053895"/>
            <a:ext cx="83769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3435531" y="4518299"/>
            <a:ext cx="83769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6"/>
          <p:cNvSpPr>
            <a:spLocks noGrp="1"/>
          </p:cNvSpPr>
          <p:nvPr>
            <p:ph type="body" sz="quarter" idx="36"/>
          </p:nvPr>
        </p:nvSpPr>
        <p:spPr>
          <a:xfrm>
            <a:off x="3435603" y="1603919"/>
            <a:ext cx="3340395" cy="12684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9"/>
          <p:cNvSpPr>
            <a:spLocks noGrp="1"/>
          </p:cNvSpPr>
          <p:nvPr>
            <p:ph type="body" sz="quarter" idx="37"/>
          </p:nvPr>
        </p:nvSpPr>
        <p:spPr>
          <a:xfrm>
            <a:off x="6988132" y="2273786"/>
            <a:ext cx="1573213" cy="46333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9"/>
          <p:cNvSpPr>
            <a:spLocks noGrp="1"/>
          </p:cNvSpPr>
          <p:nvPr>
            <p:ph type="body" sz="quarter" idx="38" hasCustomPrompt="1"/>
          </p:nvPr>
        </p:nvSpPr>
        <p:spPr>
          <a:xfrm>
            <a:off x="6988132" y="1804042"/>
            <a:ext cx="1573213" cy="36436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20K+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39"/>
          </p:nvPr>
        </p:nvSpPr>
        <p:spPr>
          <a:xfrm>
            <a:off x="8579623" y="2273786"/>
            <a:ext cx="1573213" cy="46333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59"/>
          <p:cNvSpPr>
            <a:spLocks noGrp="1"/>
          </p:cNvSpPr>
          <p:nvPr>
            <p:ph type="body" sz="quarter" idx="40" hasCustomPrompt="1"/>
          </p:nvPr>
        </p:nvSpPr>
        <p:spPr>
          <a:xfrm>
            <a:off x="8579623" y="1804042"/>
            <a:ext cx="1573213" cy="36436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20K+</a:t>
            </a:r>
          </a:p>
        </p:txBody>
      </p:sp>
      <p:sp>
        <p:nvSpPr>
          <p:cNvPr id="66" name="Text Placeholder 59"/>
          <p:cNvSpPr>
            <a:spLocks noGrp="1"/>
          </p:cNvSpPr>
          <p:nvPr>
            <p:ph type="body" sz="quarter" idx="41"/>
          </p:nvPr>
        </p:nvSpPr>
        <p:spPr>
          <a:xfrm>
            <a:off x="10171114" y="2273786"/>
            <a:ext cx="1573213" cy="46333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59"/>
          <p:cNvSpPr>
            <a:spLocks noGrp="1"/>
          </p:cNvSpPr>
          <p:nvPr>
            <p:ph type="body" sz="quarter" idx="42" hasCustomPrompt="1"/>
          </p:nvPr>
        </p:nvSpPr>
        <p:spPr>
          <a:xfrm>
            <a:off x="10171114" y="1804042"/>
            <a:ext cx="1573213" cy="36436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20K+</a:t>
            </a:r>
          </a:p>
        </p:txBody>
      </p:sp>
      <p:sp>
        <p:nvSpPr>
          <p:cNvPr id="69" name="Text Placeholder 56"/>
          <p:cNvSpPr>
            <a:spLocks noGrp="1"/>
          </p:cNvSpPr>
          <p:nvPr>
            <p:ph type="body" sz="quarter" idx="43"/>
          </p:nvPr>
        </p:nvSpPr>
        <p:spPr>
          <a:xfrm>
            <a:off x="3435531" y="3163937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56"/>
          <p:cNvSpPr>
            <a:spLocks noGrp="1"/>
          </p:cNvSpPr>
          <p:nvPr>
            <p:ph type="body" sz="quarter" idx="44"/>
          </p:nvPr>
        </p:nvSpPr>
        <p:spPr>
          <a:xfrm>
            <a:off x="6280659" y="3163937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56"/>
          <p:cNvSpPr>
            <a:spLocks noGrp="1"/>
          </p:cNvSpPr>
          <p:nvPr>
            <p:ph type="body" sz="quarter" idx="45"/>
          </p:nvPr>
        </p:nvSpPr>
        <p:spPr>
          <a:xfrm>
            <a:off x="9125788" y="3163937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72"/>
          <p:cNvSpPr>
            <a:spLocks noGrp="1"/>
          </p:cNvSpPr>
          <p:nvPr>
            <p:ph type="body" sz="quarter" idx="46"/>
          </p:nvPr>
        </p:nvSpPr>
        <p:spPr>
          <a:xfrm>
            <a:off x="3435531" y="4760877"/>
            <a:ext cx="2643188" cy="366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56"/>
          <p:cNvSpPr>
            <a:spLocks noGrp="1"/>
          </p:cNvSpPr>
          <p:nvPr>
            <p:ph type="body" sz="quarter" idx="47"/>
          </p:nvPr>
        </p:nvSpPr>
        <p:spPr>
          <a:xfrm>
            <a:off x="3435531" y="5244981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2"/>
          <p:cNvSpPr>
            <a:spLocks noGrp="1"/>
          </p:cNvSpPr>
          <p:nvPr>
            <p:ph type="body" sz="quarter" idx="48"/>
          </p:nvPr>
        </p:nvSpPr>
        <p:spPr>
          <a:xfrm>
            <a:off x="6280659" y="4760877"/>
            <a:ext cx="2643188" cy="366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56"/>
          <p:cNvSpPr>
            <a:spLocks noGrp="1"/>
          </p:cNvSpPr>
          <p:nvPr>
            <p:ph type="body" sz="quarter" idx="49"/>
          </p:nvPr>
        </p:nvSpPr>
        <p:spPr>
          <a:xfrm>
            <a:off x="6280659" y="5244981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72"/>
          <p:cNvSpPr>
            <a:spLocks noGrp="1"/>
          </p:cNvSpPr>
          <p:nvPr>
            <p:ph type="body" sz="quarter" idx="50"/>
          </p:nvPr>
        </p:nvSpPr>
        <p:spPr>
          <a:xfrm>
            <a:off x="9125217" y="4760877"/>
            <a:ext cx="2643188" cy="366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 Placeholder 56"/>
          <p:cNvSpPr>
            <a:spLocks noGrp="1"/>
          </p:cNvSpPr>
          <p:nvPr>
            <p:ph type="body" sz="quarter" idx="51"/>
          </p:nvPr>
        </p:nvSpPr>
        <p:spPr>
          <a:xfrm>
            <a:off x="9125788" y="5244981"/>
            <a:ext cx="2642616" cy="120389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32;p5">
            <a:extLst>
              <a:ext uri="{FF2B5EF4-FFF2-40B4-BE49-F238E27FC236}">
                <a16:creationId xmlns:a16="http://schemas.microsoft.com/office/drawing/2014/main" id="{0B8930F3-E1B7-2384-15C9-BF86EA3287F3}"/>
              </a:ext>
            </a:extLst>
          </p:cNvPr>
          <p:cNvSpPr/>
          <p:nvPr userDrawn="1"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2;p11">
            <a:extLst>
              <a:ext uri="{FF2B5EF4-FFF2-40B4-BE49-F238E27FC236}">
                <a16:creationId xmlns:a16="http://schemas.microsoft.com/office/drawing/2014/main" id="{5828E501-7DCA-89AD-C2B2-287E08F72C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83;p11">
            <a:extLst>
              <a:ext uri="{FF2B5EF4-FFF2-40B4-BE49-F238E27FC236}">
                <a16:creationId xmlns:a16="http://schemas.microsoft.com/office/drawing/2014/main" id="{293BD1FE-1F35-C90A-5650-48AE52B59D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8440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None/>
              <a:defRPr sz="933" b="0" i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44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31D60-B758-954B-B3D4-224A93404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425B283-A0BA-5A41-852E-7DE0785DB9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F0A46A7-1009-A04A-884A-D46AF05AE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B98FA-3BFA-FC44-B9E3-ED2961C8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438" y="1828800"/>
            <a:ext cx="11291887" cy="394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746B2D-A593-7F41-B9B3-28F38FC56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44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6E1A2-7860-1B44-8EF2-EB7E4AE7D4F0}"/>
              </a:ext>
            </a:extLst>
          </p:cNvPr>
          <p:cNvSpPr/>
          <p:nvPr userDrawn="1"/>
        </p:nvSpPr>
        <p:spPr>
          <a:xfrm>
            <a:off x="7510272" y="0"/>
            <a:ext cx="46817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31D60-B758-954B-B3D4-224A93404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425B283-A0BA-5A41-852E-7DE0785DB9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F0A46A7-1009-A04A-884A-D46AF05AE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B98FA-3BFA-FC44-B9E3-ED2961C8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438" y="1828800"/>
            <a:ext cx="11291887" cy="394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746B2D-A593-7F41-B9B3-28F38FC56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4891"/>
            <a:ext cx="11224041" cy="4535409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Clr>
                <a:schemeClr val="accent3"/>
              </a:buClr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E3B7DD5-2744-984A-89E0-77064D0DF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BE413AB-8E1A-854D-A530-EE06E847F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E997B3A9-427B-8D4A-9619-E0C308DEB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C5D2B3-28F1-6A4B-8B48-164F3B51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89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w/o First Row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4891"/>
            <a:ext cx="11224041" cy="4535409"/>
          </a:xfr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SzPct val="90000"/>
              <a:buFont typeface=".AppleSystemUIFont" charset="-120"/>
              <a:buNone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D2348-4AC8-1148-9520-2A5F5A3C21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98F23FB-A2F9-7F43-A485-D5033D518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70451412-ABEA-8842-949A-86697B9BC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1FB175-586C-364C-83AC-56F3352A6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89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Data" preserve="1">
  <p:cSld name="Title Slide-Dat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5400000" flipH="1">
            <a:off x="2660800" y="-2702000"/>
            <a:ext cx="6884400" cy="122620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7499" y="-13200"/>
            <a:ext cx="10314028" cy="68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01" y="190502"/>
            <a:ext cx="2876436" cy="8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487667" y="1391700"/>
            <a:ext cx="86528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45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87667" y="3212067"/>
            <a:ext cx="8652800" cy="59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487667" y="5517533"/>
            <a:ext cx="8652800" cy="10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27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9">
          <p15:clr>
            <a:srgbClr val="FA7B17"/>
          </p15:clr>
        </p15:guide>
        <p15:guide id="2" orient="horz" pos="304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83B53-07A7-431E-8CF4-004C2AC9431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199188" y="1674341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E53ADA7-7D84-F649-9D72-347589189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4829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2BAF1FE-CF4B-D045-9356-A7373104C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DD4E77E-3B55-4048-8C1D-F3556F19C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F03F33-DEFE-E149-8239-49D7B0C99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3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Fill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F97638A-2907-4813-9D36-503BDE1E2F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7675" y="2273300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BC940-B322-45B2-A914-A39625271C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439" y="1666875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9F5EBDE-0D36-4DAC-ADB9-877C31C38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2439" y="4058151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3D68CAA-79F1-4B30-B211-65605630EF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7127" y="1666875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9FD44B7-891B-4B93-A07B-767EF14024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07127" y="4058151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A2EBE4A-7344-4DD2-BC45-7C8B950435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7919" y="2273300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58072B65-313A-42FC-ADF5-55F7204019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3231" y="4664576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C3F08593-28D1-4148-8F0B-7D0D97C536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07919" y="4664576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C1B52F7-3951-DE43-BD0E-E216C22EDA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03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FA4D227F-67BE-E648-9503-57BB1492F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AB851D47-C5E0-6643-B854-AA8760BFE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CFFE22-F32D-FE4D-AF59-3B45A7EF8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86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198607" y="1674341"/>
            <a:ext cx="5540954" cy="4535959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BE405EF-FD74-674B-A863-286AB0D381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4829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628FDF1-EB30-6D4A-AA3E-571F5F072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E13C889F-B643-F342-B5B6-0AA63404D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E394239-B145-6048-8EAA-AB1FE1204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25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75">
          <p15:clr>
            <a:srgbClr val="FBAE40"/>
          </p15:clr>
        </p15:guide>
        <p15:guide id="6" pos="39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2440" y="1674341"/>
            <a:ext cx="5540954" cy="4535959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01586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F8A31F0-2CEB-824C-AB39-D8D71415A7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722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6C068FF-9B8F-4244-B92D-92000A8A0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96F51076-DCBF-A44A-869D-F6D7F3F05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DAC079-BDA8-D04B-9407-81CCBF112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0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3027" y="1667959"/>
            <a:ext cx="3613430" cy="4536825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one: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289285" y="1667959"/>
            <a:ext cx="3613430" cy="4536825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two: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25543" y="1667960"/>
            <a:ext cx="3613430" cy="4533664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4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three: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5E1007D-E8D8-2D4F-82EC-E8D2A599FA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4241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3096B8-8E9D-204A-8077-4F2D36A8C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21DA4644-D72A-774F-936E-CC4F127AA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D9591D-716A-694B-A49A-D7884E220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88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F8952DDB-F3C1-471F-9524-E8B23D2B0073}"/>
              </a:ext>
            </a:extLst>
          </p:cNvPr>
          <p:cNvSpPr/>
          <p:nvPr/>
        </p:nvSpPr>
        <p:spPr>
          <a:xfrm>
            <a:off x="444503" y="1771650"/>
            <a:ext cx="5543550" cy="2782242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2C966-372C-4C5C-A83E-DC0EEE7A7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3237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8ACA1A0-D16C-4080-A250-0D5340187BB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037426" y="5625460"/>
            <a:ext cx="2854719" cy="398680"/>
          </a:xfrm>
        </p:spPr>
        <p:txBody>
          <a:bodyPr anchor="t"/>
          <a:lstStyle>
            <a:lvl1pPr marL="0" indent="0">
              <a:buNone/>
              <a:defRPr sz="1400" b="0">
                <a:solidFill>
                  <a:srgbClr val="DC440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4C0F01A-7C2A-4236-B32B-9B99537BF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37426" y="5227760"/>
            <a:ext cx="2854719" cy="398680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A1DEE8B4-2F70-432F-A12D-D0D7DB2CACE2}"/>
              </a:ext>
            </a:extLst>
          </p:cNvPr>
          <p:cNvSpPr/>
          <p:nvPr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C81E316-3910-4ED2-B46E-DD9579EE30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2450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FCFF4EB-9ED2-40C4-8776-AC5586F647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96639" y="5626440"/>
            <a:ext cx="2854720" cy="398680"/>
          </a:xfrm>
        </p:spPr>
        <p:txBody>
          <a:bodyPr anchor="t"/>
          <a:lstStyle>
            <a:lvl1pPr marL="0" indent="0">
              <a:buNone/>
              <a:defRPr sz="1400" b="0">
                <a:solidFill>
                  <a:srgbClr val="DC440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E1B30A7-007A-4424-A1E8-A6552E897D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6639" y="5228740"/>
            <a:ext cx="2854720" cy="398680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3F7431B-C112-418F-9F0C-267C6FC991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372" y="1997869"/>
            <a:ext cx="398996" cy="32366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902E21F-2E12-4C58-852C-25E058A221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19" name="Speech Bubble: Rectangle 25">
            <a:extLst>
              <a:ext uri="{FF2B5EF4-FFF2-40B4-BE49-F238E27FC236}">
                <a16:creationId xmlns:a16="http://schemas.microsoft.com/office/drawing/2014/main" id="{D93B61E9-ADF7-3A4E-A4DA-781F609D4DE1}"/>
              </a:ext>
            </a:extLst>
          </p:cNvPr>
          <p:cNvSpPr/>
          <p:nvPr userDrawn="1"/>
        </p:nvSpPr>
        <p:spPr>
          <a:xfrm>
            <a:off x="444503" y="1771650"/>
            <a:ext cx="5543550" cy="2782242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29">
            <a:extLst>
              <a:ext uri="{FF2B5EF4-FFF2-40B4-BE49-F238E27FC236}">
                <a16:creationId xmlns:a16="http://schemas.microsoft.com/office/drawing/2014/main" id="{BB86471A-264F-D449-8A52-DAAFF023F91D}"/>
              </a:ext>
            </a:extLst>
          </p:cNvPr>
          <p:cNvSpPr/>
          <p:nvPr userDrawn="1"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8666F37-783E-274C-AAFC-192F0FD2B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372" y="1997869"/>
            <a:ext cx="398996" cy="32366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C356-EBAF-EA40-8D99-6634FA47AF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AA274A-6257-5A40-A161-07EEF7879E2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4500" y="5167466"/>
            <a:ext cx="1377950" cy="91598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Add 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5406C53-8447-5547-B582-BC4F8F2AAC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946" y="5167466"/>
            <a:ext cx="1377950" cy="91598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Add logo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D3CD6B2-FB56-3248-A86E-7E540090DD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534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5243822B-3D31-2D4D-B7E5-6EA0FDC8B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38" name="Footer Placeholder 7">
            <a:extLst>
              <a:ext uri="{FF2B5EF4-FFF2-40B4-BE49-F238E27FC236}">
                <a16:creationId xmlns:a16="http://schemas.microsoft.com/office/drawing/2014/main" id="{BF5B969A-9CD1-B549-ADE7-C3A84CCFD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FFB8F36-0EB0-064B-87B0-2F8425C1B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80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2C966-372C-4C5C-A83E-DC0EEE7A74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439" y="2052669"/>
            <a:ext cx="4655369" cy="3961321"/>
          </a:xfrm>
        </p:spPr>
        <p:txBody>
          <a:bodyPr anchor="t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A1DEE8B4-2F70-432F-A12D-D0D7DB2CACE2}"/>
              </a:ext>
            </a:extLst>
          </p:cNvPr>
          <p:cNvSpPr/>
          <p:nvPr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C81E316-3910-4ED2-B46E-DD9579EE30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2450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FCFF4EB-9ED2-40C4-8776-AC5586F647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96639" y="5626440"/>
            <a:ext cx="2854720" cy="398680"/>
          </a:xfrm>
        </p:spPr>
        <p:txBody>
          <a:bodyPr anchor="t"/>
          <a:lstStyle>
            <a:lvl1pPr marL="0" indent="0">
              <a:buNone/>
              <a:defRPr sz="1400" b="0">
                <a:solidFill>
                  <a:srgbClr val="DC440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E1B30A7-007A-4424-A1E8-A6552E897D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6639" y="5228740"/>
            <a:ext cx="2854720" cy="398680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902E21F-2E12-4C58-852C-25E058A221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13" name="Speech Bubble: Rectangle 29">
            <a:extLst>
              <a:ext uri="{FF2B5EF4-FFF2-40B4-BE49-F238E27FC236}">
                <a16:creationId xmlns:a16="http://schemas.microsoft.com/office/drawing/2014/main" id="{91A842A8-1042-6145-991D-5E7BA34273FE}"/>
              </a:ext>
            </a:extLst>
          </p:cNvPr>
          <p:cNvSpPr/>
          <p:nvPr userDrawn="1"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6198D85-93A4-9642-8C8A-411A50D5FA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559E5AB-6332-CF4F-91F0-39A723AD46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946" y="5167466"/>
            <a:ext cx="1377950" cy="91598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Add logo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71519BA-E5B7-B547-B178-9C3D599BD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534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DCD9D981-7857-C845-AC49-3D596233B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DA11B14D-13CC-0D46-BA26-777FB1F04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FC6292C-9CD4-4444-A5A1-CA20954C8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DFD367D-E62A-48D6-9413-C3BCF648118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47675" y="1666875"/>
            <a:ext cx="11291886" cy="4543425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FE15B5E-F827-5B45-9AF5-9B316B2B6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A79339B-451E-0246-8B53-B9FDE3EC1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F61907F1-B9A4-7648-BD80-F0B0E0EDA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201214-50D2-B54D-B29F-3EF93065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15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9B774-9933-7F46-B6E4-AAE07E25BA2C}"/>
              </a:ext>
            </a:extLst>
          </p:cNvPr>
          <p:cNvSpPr/>
          <p:nvPr userDrawn="1"/>
        </p:nvSpPr>
        <p:spPr>
          <a:xfrm>
            <a:off x="7510272" y="0"/>
            <a:ext cx="46817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DFD367D-E62A-48D6-9413-C3BCF648118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47675" y="1666875"/>
            <a:ext cx="11291886" cy="4543425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FE15B5E-F827-5B45-9AF5-9B316B2B6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A79339B-451E-0246-8B53-B9FDE3EC1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F61907F1-B9A4-7648-BD80-F0B0E0EDA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201214-50D2-B54D-B29F-3EF93065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80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0AF5242-63FE-40B5-B8D6-A00A7841D82A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47675" y="1666875"/>
            <a:ext cx="11291886" cy="45434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8BA3F28-4A99-AA40-A720-6EF2D8324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D94C923-377E-8F42-8C9F-299426DE3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250B4BC7-6E09-C04D-BF9E-C4EE0C4F6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07C828-4D3F-0240-90D1-59000DAA8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Slide" type="secHead" preserve="1">
  <p:cSld name="Basic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4"/>
          <p:cNvSpPr txBox="1"/>
          <p:nvPr/>
        </p:nvSpPr>
        <p:spPr>
          <a:xfrm>
            <a:off x="483900" y="5490467"/>
            <a:ext cx="4900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Click to edit Presentation Title </a:t>
            </a:r>
            <a:endParaRPr sz="933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 hasCustomPrompt="1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 dirty="0"/>
              <a:t>Confidential Content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2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481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518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881BD1-709F-E142-B447-2094B2A14EEE}"/>
              </a:ext>
            </a:extLst>
          </p:cNvPr>
          <p:cNvSpPr/>
          <p:nvPr userDrawn="1"/>
        </p:nvSpPr>
        <p:spPr>
          <a:xfrm>
            <a:off x="7510272" y="0"/>
            <a:ext cx="46817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0AF5242-63FE-40B5-B8D6-A00A7841D82A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47675" y="1666875"/>
            <a:ext cx="11291886" cy="45434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8BA3F28-4A99-AA40-A720-6EF2D8324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D94C923-377E-8F42-8C9F-299426DE3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250B4BC7-6E09-C04D-BF9E-C4EE0C4F6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07C828-4D3F-0240-90D1-59000DAA8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74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3290"/>
            <a:ext cx="5540375" cy="4537009"/>
          </a:xfrm>
        </p:spPr>
        <p:txBody>
          <a:bodyPr lIns="0" rIns="0" anchor="ctr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6"/>
          </p:nvPr>
        </p:nvSpPr>
        <p:spPr>
          <a:xfrm>
            <a:off x="6199189" y="1673290"/>
            <a:ext cx="5545136" cy="4537010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269D0F0-C9E1-6049-8677-F1299167B4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69FAB2B-0BC0-0F4D-94CF-C4333F640F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BC8A5474-FB92-CE47-B4D7-5A5BDA335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48907B-4BDD-654E-8E81-8D68A958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16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901">
          <p15:clr>
            <a:srgbClr val="FBAE40"/>
          </p15:clr>
        </p15:guide>
        <p15:guide id="5" pos="377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/ client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EC9FE3-5EC4-F64F-8027-83622C9C7036}"/>
              </a:ext>
            </a:extLst>
          </p:cNvPr>
          <p:cNvSpPr/>
          <p:nvPr userDrawn="1"/>
        </p:nvSpPr>
        <p:spPr>
          <a:xfrm>
            <a:off x="-1" y="0"/>
            <a:ext cx="316121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435531" y="1673290"/>
            <a:ext cx="8307154" cy="4537009"/>
          </a:xfrm>
        </p:spPr>
        <p:txBody>
          <a:bodyPr lIns="0" rIns="0" anchor="t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E6FFA1-F5AC-4BE8-B128-E52922E3B3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7645" y="2606040"/>
            <a:ext cx="1645920" cy="1645920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4CE066F-D2C9-4641-B06E-F8B79142C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666" y="889761"/>
            <a:ext cx="8230019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7BB8B80-6FAD-A04C-A544-66F6483E3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5531" y="350995"/>
            <a:ext cx="8307154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D7CC42F8-397C-2D4D-B514-5E7B24842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5A4F04A-F570-704E-AA34-7F62BF445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0456B4-58C0-8041-844C-F5E630356C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711" y="6542661"/>
            <a:ext cx="844906" cy="2689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4C0A2B-195F-CF43-9A1F-E5E18898D6C7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79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e Radial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711B7F3C-2BD5-4DCD-8AAE-45EAFB655C9C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52438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2BAD6716-6E82-4568-AC24-BD444A12626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289285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4">
            <a:extLst>
              <a:ext uri="{FF2B5EF4-FFF2-40B4-BE49-F238E27FC236}">
                <a16:creationId xmlns:a16="http://schemas.microsoft.com/office/drawing/2014/main" id="{0A27FD5E-2E84-4F54-AF8D-839F47603340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129588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3946E-830B-46D5-A5F1-227FA6700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67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EC32FF-3316-481F-BEE0-933E8B9DA9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4522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A33A33-BBCE-4496-89E8-054A0A4652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482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F71FAB6-F5FC-4D20-A34A-B66F7FA1F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438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A1E783F-FE60-4C3B-B207-589817DD5B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285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2AF0FC-96F4-404A-AE79-3923B5A124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9588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D1E0DBD-3877-47D2-B440-8B3C3D6A0A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675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FD73443-0E4F-40E2-8E38-CA6A0F49AF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9759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BC97CD0-4FFF-460F-A3AF-3C3559ECC4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29588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4F4FD17-871B-E149-A030-05AA5D4FC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9119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A22C205A-8E30-1348-BACA-DEA6B535F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31" name="Footer Placeholder 7">
            <a:extLst>
              <a:ext uri="{FF2B5EF4-FFF2-40B4-BE49-F238E27FC236}">
                <a16:creationId xmlns:a16="http://schemas.microsoft.com/office/drawing/2014/main" id="{BE6482A4-7BAC-4841-B97B-0AAC712D4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46FD07C-4B8F-7841-B7FA-3AC607570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6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ogo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C69E1BE-45B6-2346-BFF3-D9DF1A6F3639}"/>
              </a:ext>
            </a:extLst>
          </p:cNvPr>
          <p:cNvGrpSpPr/>
          <p:nvPr userDrawn="1"/>
        </p:nvGrpSpPr>
        <p:grpSpPr>
          <a:xfrm>
            <a:off x="2105025" y="5811583"/>
            <a:ext cx="304800" cy="1046417"/>
            <a:chOff x="2222634" y="5020461"/>
            <a:chExt cx="304800" cy="109182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85B248-B244-D341-B0B6-A83B8DE513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A543BB-E92D-9B45-9873-8E1D15D609F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0F1F7B-6FBF-5D47-9ADE-B5876440E7D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3946E-830B-46D5-A5F1-227FA6700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675" y="40117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EC32FF-3316-481F-BEE0-933E8B9DA9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4522" y="40117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A33A33-BBCE-4496-89E8-054A0A4652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4825" y="40117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F71FAB6-F5FC-4D20-A34A-B66F7FA1F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438" y="4529278"/>
            <a:ext cx="3614737" cy="1192950"/>
          </a:xfrm>
        </p:spPr>
        <p:txBody>
          <a:bodyPr lIns="91440" rIns="91440"/>
          <a:lstStyle>
            <a:lvl1pPr marL="0" indent="0" algn="ctr">
              <a:buNone/>
              <a:defRPr sz="14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A1E783F-FE60-4C3B-B207-589817DD5B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285" y="4529278"/>
            <a:ext cx="3614737" cy="1192950"/>
          </a:xfrm>
        </p:spPr>
        <p:txBody>
          <a:bodyPr lIns="91440" rIns="91440"/>
          <a:lstStyle>
            <a:lvl1pPr marL="0" indent="0" algn="ctr">
              <a:buNone/>
              <a:defRPr sz="14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2AF0FC-96F4-404A-AE79-3923B5A124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9588" y="4529278"/>
            <a:ext cx="3614737" cy="1192950"/>
          </a:xfrm>
        </p:spPr>
        <p:txBody>
          <a:bodyPr lIns="91440" rIns="91440"/>
          <a:lstStyle>
            <a:lvl1pPr marL="0" indent="0" algn="ctr">
              <a:buNone/>
              <a:defRPr sz="14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B7F49390-D072-A24A-99A8-0E7895E625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F6A6BDF1-3364-224E-83BB-6A7812A53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89FE1BB-7A0F-8544-9272-F691CDCC1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31C55-7037-1642-98C9-93079E7CC69D}"/>
              </a:ext>
            </a:extLst>
          </p:cNvPr>
          <p:cNvGrpSpPr/>
          <p:nvPr userDrawn="1"/>
        </p:nvGrpSpPr>
        <p:grpSpPr>
          <a:xfrm>
            <a:off x="5941735" y="5811583"/>
            <a:ext cx="304800" cy="1046417"/>
            <a:chOff x="2222634" y="5020461"/>
            <a:chExt cx="304800" cy="109182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623594-2936-8848-96CB-5196D64A432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375034" y="5020461"/>
              <a:ext cx="1865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8152EF-E1B9-E943-A328-CD92CF38D45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6CF5E-1801-BA4D-9853-937D023399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FA54BC-6246-5945-BD59-8B5A82C05E0A}"/>
              </a:ext>
            </a:extLst>
          </p:cNvPr>
          <p:cNvGrpSpPr/>
          <p:nvPr userDrawn="1"/>
        </p:nvGrpSpPr>
        <p:grpSpPr>
          <a:xfrm>
            <a:off x="9787871" y="5811583"/>
            <a:ext cx="304800" cy="1046417"/>
            <a:chOff x="2222634" y="5020461"/>
            <a:chExt cx="304800" cy="109182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BC8C70-1D0D-D146-9017-3FD241A4108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0A062DE-5D0D-9B42-86B1-29BA4C1354F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E10B7D-6F57-1E4A-9A93-65FBBB6CD37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A8137-2208-2C43-B066-7104078A00E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1210437" y="177181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4824D03-61ED-0C4C-844E-974FAF6EA24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030082" y="177181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BE75D264-025D-E941-BE5D-A8F142473BBD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887587" y="177181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5047659" y="245427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/>
          </p:nvPr>
        </p:nvSpPr>
        <p:spPr>
          <a:xfrm>
            <a:off x="9640646" y="245427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3391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2750205" y="245427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/>
          </p:nvPr>
        </p:nvSpPr>
        <p:spPr>
          <a:xfrm>
            <a:off x="453391" y="2454275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/>
          </p:nvPr>
        </p:nvSpPr>
        <p:spPr>
          <a:xfrm>
            <a:off x="7343833" y="2461643"/>
            <a:ext cx="2093976" cy="2093976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749885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046379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342873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639366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CA23A56-B54A-FF45-9517-1B8BE64621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2A4B7E5-3FBD-1148-AD88-8FA47942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36964B-98BF-0542-88F5-00A40467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F6836E-C709-B549-8CED-1F23564FA034}"/>
              </a:ext>
            </a:extLst>
          </p:cNvPr>
          <p:cNvGrpSpPr/>
          <p:nvPr userDrawn="1"/>
        </p:nvGrpSpPr>
        <p:grpSpPr>
          <a:xfrm>
            <a:off x="1351965" y="5811583"/>
            <a:ext cx="304800" cy="1046417"/>
            <a:chOff x="2222634" y="5020461"/>
            <a:chExt cx="304800" cy="109182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78CDA8-77E0-0F4C-9670-45A6011F788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E4F622-1314-2144-967F-BE085359CC1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FBF24C-AA25-0C4C-9FA2-89EF7B18EF7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A6396B-3D31-3C41-BE1E-A3D09CEC0081}"/>
              </a:ext>
            </a:extLst>
          </p:cNvPr>
          <p:cNvGrpSpPr/>
          <p:nvPr userDrawn="1"/>
        </p:nvGrpSpPr>
        <p:grpSpPr>
          <a:xfrm>
            <a:off x="3642678" y="5811583"/>
            <a:ext cx="304800" cy="1046417"/>
            <a:chOff x="2222634" y="5020461"/>
            <a:chExt cx="304800" cy="109182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B78092E-1321-9445-AD12-16FE19A1749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6C3D000-25B2-534E-AE35-826F8137240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458331-184D-474B-945F-0D1EEF2254D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970444-4F9D-2746-B76F-971DDF4F3BB8}"/>
              </a:ext>
            </a:extLst>
          </p:cNvPr>
          <p:cNvGrpSpPr/>
          <p:nvPr userDrawn="1"/>
        </p:nvGrpSpPr>
        <p:grpSpPr>
          <a:xfrm>
            <a:off x="5942819" y="5811583"/>
            <a:ext cx="304800" cy="1046417"/>
            <a:chOff x="2222634" y="5020461"/>
            <a:chExt cx="304800" cy="109182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006C9E1-032C-514B-BBFE-E2DDF34D003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375034" y="5020461"/>
              <a:ext cx="781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4D5875-2513-D041-969B-138E8A2F718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7DEAC6-EE02-174C-A344-43F48813588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0BCBBF-C23E-C24D-B57D-9DB667C3B7B7}"/>
              </a:ext>
            </a:extLst>
          </p:cNvPr>
          <p:cNvGrpSpPr/>
          <p:nvPr userDrawn="1"/>
        </p:nvGrpSpPr>
        <p:grpSpPr>
          <a:xfrm>
            <a:off x="8233533" y="5811583"/>
            <a:ext cx="304800" cy="1046417"/>
            <a:chOff x="2222634" y="5020461"/>
            <a:chExt cx="304800" cy="109182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3E424D6-ABCD-8945-B942-22B6090E0D1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572759-0709-054E-9D1B-1A1069B138C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7731567-F163-3649-BC88-B1F56F07DBB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7DF6A2-12E5-134A-8B6B-5635207D08C3}"/>
              </a:ext>
            </a:extLst>
          </p:cNvPr>
          <p:cNvGrpSpPr/>
          <p:nvPr userDrawn="1"/>
        </p:nvGrpSpPr>
        <p:grpSpPr>
          <a:xfrm>
            <a:off x="10533673" y="5811583"/>
            <a:ext cx="304800" cy="1046417"/>
            <a:chOff x="2222634" y="5020461"/>
            <a:chExt cx="304800" cy="1091823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58B066C-3381-B74C-9B79-369F948687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67293" y="5020461"/>
              <a:ext cx="7741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C5B276-3511-724F-AFAD-648F31152C2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661C075-F27F-0840-AF9D-C8B96E6C4D0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4018444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5"/>
          </p:nvPr>
        </p:nvSpPr>
        <p:spPr>
          <a:xfrm>
            <a:off x="9082040" y="2157503"/>
            <a:ext cx="2660904" cy="2660904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/>
          </p:nvPr>
        </p:nvSpPr>
        <p:spPr>
          <a:xfrm>
            <a:off x="6210299" y="2157503"/>
            <a:ext cx="2660904" cy="2660904"/>
          </a:xfrm>
          <a:prstGeom prst="ellipse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210299" y="5034424"/>
            <a:ext cx="2662192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082041" y="5034424"/>
            <a:ext cx="2662284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57201" y="2157503"/>
            <a:ext cx="5534024" cy="3526899"/>
          </a:xfrm>
        </p:spPr>
        <p:txBody>
          <a:bodyPr lIns="0" rIns="0" anchor="ctr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90D6DB-0CBB-6642-AB04-5DE217BCE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8212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40A832D-D3EC-7640-85FE-44A0E91B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B8DD1778-3891-2349-89C3-993145B28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8FB4567-F2B6-F848-A3A1-E4ECFD252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E28F08-C155-6243-8CDF-60BE9841ECA6}"/>
              </a:ext>
            </a:extLst>
          </p:cNvPr>
          <p:cNvGrpSpPr/>
          <p:nvPr userDrawn="1"/>
        </p:nvGrpSpPr>
        <p:grpSpPr>
          <a:xfrm>
            <a:off x="7384232" y="5811583"/>
            <a:ext cx="304800" cy="1046417"/>
            <a:chOff x="2222634" y="5020461"/>
            <a:chExt cx="304800" cy="10918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F176D9-0BF7-D84B-97B9-4EC8A3B94B4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1"/>
              <a:ext cx="0" cy="1091823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AE4DB6-0244-DA41-8F49-119F8856BF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04FCC55-3B89-434F-AD4B-9AD3C4A1D0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E8F71B-1691-DB45-AC36-BE9206BB74E8}"/>
              </a:ext>
            </a:extLst>
          </p:cNvPr>
          <p:cNvGrpSpPr/>
          <p:nvPr userDrawn="1"/>
        </p:nvGrpSpPr>
        <p:grpSpPr>
          <a:xfrm>
            <a:off x="10268834" y="5811584"/>
            <a:ext cx="304800" cy="1046416"/>
            <a:chOff x="2222634" y="5020462"/>
            <a:chExt cx="304800" cy="109182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7E70AF9-4143-C34E-8703-F7406C18C6A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75034" y="5020462"/>
              <a:ext cx="0" cy="1091822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2889F5-5285-D348-9FA2-6D3F707EBDB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527434" y="5477661"/>
              <a:ext cx="0" cy="63462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C58587-4DE5-E748-8FF0-4D09025EB87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22634" y="5477660"/>
              <a:ext cx="0" cy="634624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87592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4">
          <p15:clr>
            <a:srgbClr val="FBAE40"/>
          </p15:clr>
        </p15:guide>
        <p15:guide id="4" pos="39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42269C4-A0AC-D64A-833C-81ED35D489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3A319D4-7586-6C44-8125-1AB2DF0DE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2C24E95E-7DFB-D744-ACAE-958EA7F95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2C237-94E1-C14E-98C0-5F57F6721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07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4">
          <p15:clr>
            <a:srgbClr val="FBAE40"/>
          </p15:clr>
        </p15:guide>
        <p15:guide id="2" pos="39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10000"/>
              </a:lnSpc>
              <a:buSzPct val="90000"/>
              <a:buFont typeface=".AppleSystemUIFont" charset="-120"/>
              <a:buNone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 typeface=".AppleSystemUIFont" charset="-120"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</a:p>
        </p:txBody>
      </p:sp>
      <p:pic>
        <p:nvPicPr>
          <p:cNvPr id="8" name="Picture Placeholder 19">
            <a:extLst>
              <a:ext uri="{FF2B5EF4-FFF2-40B4-BE49-F238E27FC236}">
                <a16:creationId xmlns:a16="http://schemas.microsoft.com/office/drawing/2014/main" id="{CB67B769-C91F-440B-A2BF-B778D931F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286213"/>
            <a:ext cx="5521325" cy="3311029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CE9CF5-9F2F-40ED-A1C9-425020E507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1814" y="2552699"/>
            <a:ext cx="4200524" cy="262651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Placeholder 19">
            <a:extLst>
              <a:ext uri="{FF2B5EF4-FFF2-40B4-BE49-F238E27FC236}">
                <a16:creationId xmlns:a16="http://schemas.microsoft.com/office/drawing/2014/main" id="{D7DC1820-6ECD-FD42-A4B9-BBC5E7A90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286213"/>
            <a:ext cx="5521325" cy="3311029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CF41697-17C7-D145-AC29-6EE8ECF5D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67E3C483-AC81-C648-9557-31F06109BB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E974137-56FA-994D-8886-8124D1AA2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29851BB-685C-A349-BD91-45171670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1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7193E82-77AD-2C4A-821A-556860E122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00" t="21472" r="28494" b="19653"/>
          <a:stretch/>
        </p:blipFill>
        <p:spPr>
          <a:xfrm>
            <a:off x="6349745" y="1244765"/>
            <a:ext cx="6251276" cy="591146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10000"/>
              </a:lnSpc>
              <a:buSzPct val="90000"/>
              <a:buFont typeface=".AppleSystemUIFont" charset="-120"/>
              <a:buNone/>
              <a:defRPr sz="2100" b="1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 typeface=".AppleSystemUIFont" charset="-120"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CE9CF5-9F2F-40ED-A1C9-425020E507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9481" y="1570748"/>
            <a:ext cx="5653578" cy="320564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CF41697-17C7-D145-AC29-6EE8ECF5D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8292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67E3C483-AC81-C648-9557-31F06109BB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E974137-56FA-994D-8886-8124D1AA2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0A70C0-7482-D748-A87F-F76DCE89F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99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Slide w/ pattern" preserve="1">
  <p:cSld name="Basic Slide w/ patter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483900" y="5490467"/>
            <a:ext cx="4900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Click to edit Presentation Title </a:t>
            </a:r>
            <a:endParaRPr sz="933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16000"/>
          </a:blip>
          <a:srcRect r="19555"/>
          <a:stretch/>
        </p:blipFill>
        <p:spPr>
          <a:xfrm>
            <a:off x="10868633" y="4242101"/>
            <a:ext cx="1331168" cy="216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16000"/>
          </a:blip>
          <a:srcRect t="41782" r="-8837"/>
          <a:stretch/>
        </p:blipFill>
        <p:spPr>
          <a:xfrm>
            <a:off x="7930767" y="1"/>
            <a:ext cx="1800935" cy="1260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371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P - 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818C9-551D-6742-A4E7-E60541385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42E2-91B4-1A47-9950-BA7C0D6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8205B-FB19-A44E-99F7-5E0FED336329}"/>
              </a:ext>
            </a:extLst>
          </p:cNvPr>
          <p:cNvSpPr txBox="1"/>
          <p:nvPr userDrawn="1"/>
        </p:nvSpPr>
        <p:spPr>
          <a:xfrm>
            <a:off x="5278419" y="320293"/>
            <a:ext cx="1635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E99D35-D1C2-6A4B-8335-293611EFD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5597" y="1666876"/>
            <a:ext cx="7460806" cy="3260126"/>
          </a:xfr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24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“SHARP – stories, humor, analogies, reference &amp; quotes, pictures &amp; visuals. Place memorable quote here”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65BBC4-EC5C-4844-A0E5-C27FEF82E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597" y="5087938"/>
            <a:ext cx="7460805" cy="66675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DC4405"/>
                </a:solidFill>
              </a:defRPr>
            </a:lvl1pPr>
          </a:lstStyle>
          <a:p>
            <a:pPr lvl="0"/>
            <a:r>
              <a:rPr lang="en-US" dirty="0"/>
              <a:t>Name or title or company</a:t>
            </a:r>
          </a:p>
        </p:txBody>
      </p:sp>
    </p:spTree>
    <p:extLst>
      <p:ext uri="{BB962C8B-B14F-4D97-AF65-F5344CB8AC3E}">
        <p14:creationId xmlns:p14="http://schemas.microsoft.com/office/powerpoint/2010/main" val="2427717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P - tex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818C9-551D-6742-A4E7-E60541385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42E2-91B4-1A47-9950-BA7C0D6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E99D35-D1C2-6A4B-8335-293611EFD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5597" y="1666876"/>
            <a:ext cx="7460806" cy="3260126"/>
          </a:xfrm>
        </p:spPr>
        <p:txBody>
          <a:bodyPr/>
          <a:lstStyle>
            <a:lvl1pPr marL="0" indent="0" algn="ctr">
              <a:lnSpc>
                <a:spcPct val="150000"/>
              </a:lnSpc>
              <a:buFontTx/>
              <a:buNone/>
              <a:defRPr sz="24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SHARP – stories, humor, analogies, reference &amp; quotes, pictures &amp; visuals.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65BBC4-EC5C-4844-A0E5-C27FEF82E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597" y="5087938"/>
            <a:ext cx="7460805" cy="66675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DC4405"/>
                </a:solidFill>
              </a:defRPr>
            </a:lvl1pPr>
          </a:lstStyle>
          <a:p>
            <a:pPr lvl="0"/>
            <a:r>
              <a:rPr lang="en-US" dirty="0"/>
              <a:t>Name or title or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BCE2391-4250-CC4B-BA01-9505B04312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DCB1389-EBFB-894E-8100-D63A9D1DB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</p:spTree>
    <p:extLst>
      <p:ext uri="{BB962C8B-B14F-4D97-AF65-F5344CB8AC3E}">
        <p14:creationId xmlns:p14="http://schemas.microsoft.com/office/powerpoint/2010/main" val="14249165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ARP -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818C9-551D-6742-A4E7-E60541385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42E2-91B4-1A47-9950-BA7C0D6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E99D35-D1C2-6A4B-8335-293611EFD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594" y="1666876"/>
            <a:ext cx="5900711" cy="3260126"/>
          </a:xfrm>
        </p:spPr>
        <p:txBody>
          <a:bodyPr/>
          <a:lstStyle>
            <a:lvl1pPr marL="0" indent="0" algn="l">
              <a:lnSpc>
                <a:spcPct val="150000"/>
              </a:lnSpc>
              <a:buFontTx/>
              <a:buNone/>
              <a:defRPr sz="24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SHARP – stories, humor, analogies, reference &amp; quotes, pictures &amp; visuals.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65BBC4-EC5C-4844-A0E5-C27FEF82E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95" y="5087938"/>
            <a:ext cx="5900710" cy="66675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DC4405"/>
                </a:solidFill>
              </a:defRPr>
            </a:lvl1pPr>
          </a:lstStyle>
          <a:p>
            <a:pPr lvl="0"/>
            <a:r>
              <a:rPr lang="en-US" dirty="0"/>
              <a:t>Name or title or company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267D8B-C308-454B-91A3-56BAC204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02438" y="1652588"/>
            <a:ext cx="4122737" cy="4122737"/>
          </a:xfrm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79CFFB3-8D1F-A948-8E86-949F0DB1F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4FB365A-5F4D-094F-B787-A37116A4B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</p:spTree>
    <p:extLst>
      <p:ext uri="{BB962C8B-B14F-4D97-AF65-F5344CB8AC3E}">
        <p14:creationId xmlns:p14="http://schemas.microsoft.com/office/powerpoint/2010/main" val="402697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ARP -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lIns="0" rIns="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1C61F-972B-6A46-8D42-40323EB0B7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718" y="2547938"/>
            <a:ext cx="10654802" cy="1762125"/>
          </a:xfr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SHARP slide</a:t>
            </a:r>
          </a:p>
        </p:txBody>
      </p:sp>
    </p:spTree>
    <p:extLst>
      <p:ext uri="{BB962C8B-B14F-4D97-AF65-F5344CB8AC3E}">
        <p14:creationId xmlns:p14="http://schemas.microsoft.com/office/powerpoint/2010/main" val="2025199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Title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7676" y="1666875"/>
            <a:ext cx="5543549" cy="838200"/>
          </a:xfrm>
        </p:spPr>
        <p:txBody>
          <a:bodyPr lIns="0" r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7676" y="2505074"/>
            <a:ext cx="5543549" cy="3705225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00775" y="1666875"/>
            <a:ext cx="5543550" cy="838200"/>
          </a:xfrm>
        </p:spPr>
        <p:txBody>
          <a:bodyPr lIns="0" r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00775" y="2505074"/>
            <a:ext cx="5543549" cy="3705225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543FB8F-DC65-D14C-99A1-854950031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732" y="889761"/>
            <a:ext cx="11179592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ED4B43-C7BD-5A4D-BB1C-6819BF3B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36209906-0FCC-4A48-AF89-0413C91ABC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FE3EE18-0B26-9740-9CD3-65A5DE15A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1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06">
          <p15:clr>
            <a:srgbClr val="FBAE40"/>
          </p15:clr>
        </p15:guide>
        <p15:guide id="2" pos="377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20158C-AE31-2A4F-9E7B-41B7633FF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88952" cy="6856286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21760" y="5212481"/>
            <a:ext cx="11096224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 |  Date (Century Gothic Reg 13 pts)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24934" y="4280995"/>
            <a:ext cx="11096225" cy="78379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300" b="0" i="0">
                <a:solidFill>
                  <a:schemeClr val="accent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subheadline</a:t>
            </a:r>
            <a:r>
              <a:rPr lang="en-US" dirty="0"/>
              <a:t> Century Gothic Reg 23 pts</a:t>
            </a:r>
          </a:p>
          <a:p>
            <a:pPr lvl="0"/>
            <a:r>
              <a:rPr lang="en-US" dirty="0"/>
              <a:t>Allow for two lines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81EDA2-1E93-234C-9250-9AC8ED466DC3}"/>
              </a:ext>
            </a:extLst>
          </p:cNvPr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E193651-44ED-0B4C-8DAA-8FE20BECA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3028950"/>
            <a:ext cx="11095037" cy="1077913"/>
          </a:xfrm>
        </p:spPr>
        <p:txBody>
          <a:bodyPr anchor="b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4000" dirty="0"/>
              <a:t>Allow for two lines, baseline to bottom</a:t>
            </a:r>
          </a:p>
          <a:p>
            <a:pPr lvl="0"/>
            <a:r>
              <a:rPr lang="en-US" sz="4000" dirty="0"/>
              <a:t>Headlines – Century Gothic Bold 40 pts</a:t>
            </a:r>
            <a:endParaRPr 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D2B1F43-DDE4-E349-BC80-F34BD2579B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0" y="1734532"/>
            <a:ext cx="2749310" cy="8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74">
          <p15:clr>
            <a:srgbClr val="FBAE40"/>
          </p15:clr>
        </p15:guide>
        <p15:guide id="5" pos="7104">
          <p15:clr>
            <a:srgbClr val="FBAE40"/>
          </p15:clr>
        </p15:guide>
        <p15:guide id="6" pos="57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 -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5BB61-B7B3-A444-B72C-916074B881BD}"/>
              </a:ext>
            </a:extLst>
          </p:cNvPr>
          <p:cNvSpPr/>
          <p:nvPr userDrawn="1"/>
        </p:nvSpPr>
        <p:spPr>
          <a:xfrm>
            <a:off x="0" y="0"/>
            <a:ext cx="12191998" cy="687299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CB8351B-28A5-C24F-A067-CAB9BA4BCF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15" r="8715"/>
          <a:stretch/>
        </p:blipFill>
        <p:spPr>
          <a:xfrm>
            <a:off x="3048" y="0"/>
            <a:ext cx="12191999" cy="685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968145-3AFA-A248-B98D-E34A2DFAE8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718" y="2547938"/>
            <a:ext cx="10654802" cy="1762125"/>
          </a:xfr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Divider slide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0AB85D-B581-AC4C-983C-FDBBD02907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792" y="5027777"/>
            <a:ext cx="1286417" cy="12864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095E7B-CF05-F24A-827F-6CE50552F36D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5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8" pos="7104">
          <p15:clr>
            <a:srgbClr val="FBAE40"/>
          </p15:clr>
        </p15:guide>
        <p15:guide id="9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66EDA0-D10A-DB4D-BC43-CBACDC28C48B}"/>
              </a:ext>
            </a:extLst>
          </p:cNvPr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096909-3384-4249-8E8D-95B603FA4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15" r="8715"/>
          <a:stretch/>
        </p:blipFill>
        <p:spPr>
          <a:xfrm>
            <a:off x="3048" y="0"/>
            <a:ext cx="12191999" cy="685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2F5BC6-3F18-134C-B0FA-FB8F89113E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718" y="2547938"/>
            <a:ext cx="10654802" cy="17621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Divider slide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1DFD6A-9DF8-084C-8D75-54A51077B0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792" y="5027777"/>
            <a:ext cx="1286417" cy="12864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11476A-C440-1749-B692-00F8031C8BAE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2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4" pos="7104">
          <p15:clr>
            <a:srgbClr val="FBAE40"/>
          </p15:clr>
        </p15:guide>
        <p15:guide id="5" pos="57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7495"/>
            <a:ext cx="12192000" cy="6872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7555944-A591-214B-9D79-B1700E490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88952" cy="68562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21760" y="2774794"/>
            <a:ext cx="10366372" cy="1325563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algn="l">
              <a:lnSpc>
                <a:spcPct val="95000"/>
              </a:lnSpc>
              <a:defRPr sz="4000" b="1" i="0" spc="11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911225" y="6260389"/>
            <a:ext cx="1036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400" b="1" dirty="0" err="1">
                <a:ln>
                  <a:noFill/>
                </a:ln>
                <a:solidFill>
                  <a:schemeClr val="bg1"/>
                </a:solidFill>
              </a:rPr>
              <a:t>snaplogic.com</a:t>
            </a:r>
            <a:r>
              <a:rPr lang="en-US" sz="1400" dirty="0">
                <a:solidFill>
                  <a:schemeClr val="bg1"/>
                </a:solidFill>
              </a:rPr>
              <a:t> | San</a:t>
            </a:r>
            <a:r>
              <a:rPr lang="en-US" sz="1400" baseline="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Mateo, New York, London, Hyderabad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D4A79D7-A842-FC4E-8639-4D5FD48051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760" y="4412683"/>
            <a:ext cx="11096224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 |  Date (Century Gothic Reg 13 pts)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E3CBC8-AA94-524F-BF4C-28CB5F3236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0" y="1734532"/>
            <a:ext cx="2749310" cy="8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6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co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FC206B-39A5-5047-8FE2-FC267DF757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0D08DE-AEC0-4644-8201-B23BAD434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91999" cy="68580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A66B681-78E1-45A0-9586-148B9CD1D7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9591" y="9326942"/>
            <a:ext cx="2081914" cy="5928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6EE113-5808-5546-A627-7E4B31612F74}"/>
              </a:ext>
            </a:extLst>
          </p:cNvPr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7512CA0-E086-FA4D-9205-2CC51C494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760" y="5212481"/>
            <a:ext cx="11096224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 |  Date (Century Gothic Reg 13 pts)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134B391D-411E-504B-ACCD-5E7EDA9B6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934" y="4280995"/>
            <a:ext cx="11096225" cy="78379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300" b="0" i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subheadline</a:t>
            </a:r>
            <a:r>
              <a:rPr lang="en-US" dirty="0"/>
              <a:t> Century Gothic Reg 23 pts</a:t>
            </a:r>
          </a:p>
          <a:p>
            <a:pPr lvl="0"/>
            <a:r>
              <a:rPr lang="en-US" dirty="0"/>
              <a:t>Allow for two 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DFF167-08AC-234F-9F1C-223574BCC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760" y="2996067"/>
            <a:ext cx="11292840" cy="113723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Allow for two lines, baseline to bottom</a:t>
            </a:r>
            <a:br>
              <a:rPr lang="en-US" dirty="0"/>
            </a:br>
            <a:r>
              <a:rPr lang="en-US" dirty="0"/>
              <a:t>Headline – Century Gothic Bold 40 pts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43877C-5AC6-5240-8F67-AF6B777486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0" y="1734532"/>
            <a:ext cx="2749310" cy="8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5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preserve="1">
  <p:cSld name="Blank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1296667" y="0"/>
            <a:ext cx="903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7268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ARP -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818C9-551D-6742-A4E7-E60541385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42E2-91B4-1A47-9950-BA7C0D66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E99D35-D1C2-6A4B-8335-293611EFD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594" y="1666876"/>
            <a:ext cx="5900711" cy="3260126"/>
          </a:xfrm>
        </p:spPr>
        <p:txBody>
          <a:bodyPr/>
          <a:lstStyle>
            <a:lvl1pPr marL="0" indent="0" algn="l">
              <a:lnSpc>
                <a:spcPct val="150000"/>
              </a:lnSpc>
              <a:buFontTx/>
              <a:buNone/>
              <a:defRPr sz="2400"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SHARP – stories, humor, analogies, reference &amp; quotes, pictures &amp; visuals.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65BBC4-EC5C-4844-A0E5-C27FEF82E1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95" y="5087938"/>
            <a:ext cx="5900710" cy="666750"/>
          </a:xfrm>
        </p:spPr>
        <p:txBody>
          <a:bodyPr/>
          <a:lstStyle>
            <a:lvl1pPr marL="0" indent="0" algn="l">
              <a:buNone/>
              <a:defRPr sz="1400">
                <a:solidFill>
                  <a:srgbClr val="DC4405"/>
                </a:solidFill>
              </a:defRPr>
            </a:lvl1pPr>
          </a:lstStyle>
          <a:p>
            <a:pPr lvl="0"/>
            <a:r>
              <a:rPr lang="en-US" dirty="0"/>
              <a:t>Name or title or company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267D8B-C308-454B-91A3-56BAC204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02438" y="1652588"/>
            <a:ext cx="4122737" cy="4122737"/>
          </a:xfrm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79CFFB3-8D1F-A948-8E86-949F0DB1F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732" y="889761"/>
            <a:ext cx="111795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100" b="0" i="0" spc="0" baseline="0">
                <a:solidFill>
                  <a:srgbClr val="DC440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21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4FB365A-5F4D-094F-B787-A37116A4B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350995"/>
            <a:ext cx="11292840" cy="5212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24 pts</a:t>
            </a:r>
          </a:p>
        </p:txBody>
      </p:sp>
    </p:spTree>
    <p:extLst>
      <p:ext uri="{BB962C8B-B14F-4D97-AF65-F5344CB8AC3E}">
        <p14:creationId xmlns:p14="http://schemas.microsoft.com/office/powerpoint/2010/main" val="41073524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82A289-F458-0446-A4C1-AECD7F5429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025D82-C4F2-0E42-ADD4-59012C11D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15" r="8715"/>
          <a:stretch/>
        </p:blipFill>
        <p:spPr>
          <a:xfrm>
            <a:off x="3048" y="0"/>
            <a:ext cx="12191999" cy="685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BC281B0-300C-4249-916D-91735801DE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718" y="2547938"/>
            <a:ext cx="10654802" cy="17621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Divider slide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A43D39-000B-A645-BEC6-0D8394C64C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792" y="5027777"/>
            <a:ext cx="1286417" cy="12864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253903-6777-9447-B63E-01DF2182CFA4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E18E2-7DEB-3E45-8924-FD11F6C63B0B}"/>
              </a:ext>
            </a:extLst>
          </p:cNvPr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D5B468-2003-C44D-A7B6-75B28D2B5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15" r="8715"/>
          <a:stretch/>
        </p:blipFill>
        <p:spPr>
          <a:xfrm>
            <a:off x="3048" y="0"/>
            <a:ext cx="12191999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5845A9-9090-F544-B836-8DED47296F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718" y="2547938"/>
            <a:ext cx="10654802" cy="1762125"/>
          </a:xfr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dirty="0"/>
              <a:t>Divider slide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C4320C-C53B-2D41-86F0-717CC264C8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792" y="5027777"/>
            <a:ext cx="1286417" cy="12864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6B04F6-41BB-5F4D-AD78-28E03FA88E57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63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B11360-B395-8741-9009-0862473A8E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5CCF73B-A298-EA49-8F65-47602381D5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12188952" cy="685628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11225" y="6260389"/>
            <a:ext cx="1036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400" b="1" dirty="0" err="1">
                <a:ln>
                  <a:noFill/>
                </a:ln>
                <a:solidFill>
                  <a:schemeClr val="accent6"/>
                </a:solidFill>
              </a:rPr>
              <a:t>snaplogic.com</a:t>
            </a:r>
            <a:r>
              <a:rPr lang="en-US" sz="1400" dirty="0">
                <a:solidFill>
                  <a:schemeClr val="accent6"/>
                </a:solidFill>
              </a:rPr>
              <a:t> | San</a:t>
            </a:r>
            <a:r>
              <a:rPr lang="en-US" sz="1400" baseline="0" dirty="0">
                <a:solidFill>
                  <a:schemeClr val="accent6"/>
                </a:solidFill>
              </a:rPr>
              <a:t> </a:t>
            </a:r>
            <a:r>
              <a:rPr lang="en-US" sz="1400" dirty="0">
                <a:solidFill>
                  <a:schemeClr val="accent6"/>
                </a:solidFill>
              </a:rPr>
              <a:t>Mateo, New York, London, Hyderabad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5F3292-D4DC-5544-80BA-EDC1084953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760" y="2774794"/>
            <a:ext cx="10366372" cy="1325563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algn="l">
              <a:lnSpc>
                <a:spcPct val="95000"/>
              </a:lnSpc>
              <a:defRPr sz="4000" b="1" i="0" spc="11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D4172FE-96AA-E148-8BB0-D4A0783666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760" y="4412683"/>
            <a:ext cx="11096224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 |  Date (Century Gothic Reg 13 pts)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679683-ED60-104E-930F-CEBAC5E3F5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0" y="1734532"/>
            <a:ext cx="2749310" cy="8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4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525461"/>
            <a:ext cx="10363201" cy="1325563"/>
          </a:xfr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6000" b="1" kern="1200" dirty="0">
                <a:solidFill>
                  <a:srgbClr val="FFFFFF"/>
                </a:solidFill>
                <a:effectLst/>
                <a:latin typeface="Century Gothic" charset="0"/>
                <a:ea typeface="Times New Roman" charset="0"/>
                <a:cs typeface="Arial" charset="0"/>
              </a:defRPr>
            </a:lvl1pPr>
          </a:lstStyle>
          <a:p>
            <a:r>
              <a:rPr lang="en-US" sz="6000" b="1" dirty="0">
                <a:solidFill>
                  <a:srgbClr val="FFFFFF"/>
                </a:solidFill>
                <a:effectLst/>
                <a:latin typeface="Century Gothic" charset="0"/>
                <a:ea typeface="Times New Roman" charset="0"/>
                <a:cs typeface="Arial" charset="0"/>
              </a:rPr>
              <a:t>Title at 60pts. Capitalize first letter of first word only.</a:t>
            </a:r>
            <a:endParaRPr lang="en-US" sz="1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4971427"/>
            <a:ext cx="10363200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Name and Title |  Date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270705"/>
            <a:ext cx="10363200" cy="55408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25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78" y="660227"/>
            <a:ext cx="1644253" cy="5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1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>
          <p15:clr>
            <a:srgbClr val="FBAE40"/>
          </p15:clr>
        </p15:guide>
        <p15:guide id="3" pos="57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441" y="353936"/>
            <a:ext cx="10036533" cy="51826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defRPr sz="3000" b="0" i="0" spc="0" baseline="0">
                <a:solidFill>
                  <a:srgbClr val="4A667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Content slides begin as a one line solution at 30 pt.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85692" y="889761"/>
            <a:ext cx="10502349" cy="46196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 i="0" spc="0" baseline="0">
                <a:solidFill>
                  <a:srgbClr val="89A1AA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15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13346" y="641651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</a:defRPr>
            </a:lvl1pPr>
          </a:lstStyle>
          <a:p>
            <a:r>
              <a:rPr lang="en-ZA" dirty="0"/>
              <a:t>©2017 </a:t>
            </a:r>
            <a:r>
              <a:rPr lang="en-ZA" dirty="0" err="1"/>
              <a:t>SnapLogic</a:t>
            </a:r>
            <a:r>
              <a:rPr lang="en-ZA" dirty="0"/>
              <a:t>, Inc. All Rights Reserved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73333" y="1426933"/>
            <a:ext cx="10683140" cy="3902359"/>
          </a:xfrm>
        </p:spPr>
        <p:txBody>
          <a:bodyPr/>
          <a:lstStyle>
            <a:lvl1pPr marL="228600" indent="-228600">
              <a:lnSpc>
                <a:spcPct val="110000"/>
              </a:lnSpc>
              <a:buSzPct val="85000"/>
              <a:buFontTx/>
              <a:buBlip>
                <a:blip r:embed="rId2"/>
              </a:buBlip>
              <a:defRPr sz="2100" b="0" i="0" baseline="0">
                <a:solidFill>
                  <a:srgbClr val="4A667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264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441" y="353936"/>
            <a:ext cx="10036533" cy="518267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defRPr sz="3000" b="0" i="0" spc="0" baseline="0">
                <a:solidFill>
                  <a:srgbClr val="4A667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Content slides begin as a one line solution at 30 pt.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85692" y="889761"/>
            <a:ext cx="10502349" cy="46196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="0" i="0" spc="0" baseline="0">
                <a:solidFill>
                  <a:srgbClr val="89A1AA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15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13346" y="641651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</a:defRPr>
            </a:lvl1pPr>
          </a:lstStyle>
          <a:p>
            <a:r>
              <a:rPr lang="en-ZA" dirty="0"/>
              <a:t>©2017 </a:t>
            </a:r>
            <a:r>
              <a:rPr lang="en-ZA" dirty="0" err="1"/>
              <a:t>SnapLogic</a:t>
            </a:r>
            <a:r>
              <a:rPr lang="en-ZA" dirty="0"/>
              <a:t>, Inc.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7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co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1224" y="2525461"/>
            <a:ext cx="10366376" cy="1325563"/>
          </a:xfrm>
        </p:spPr>
        <p:txBody>
          <a:bodyPr lIns="0" tIns="0" rIns="0" bIns="0">
            <a:noAutofit/>
          </a:bodyPr>
          <a:lstStyle>
            <a:lvl1pPr>
              <a:lnSpc>
                <a:spcPct val="95000"/>
              </a:lnSpc>
              <a:defRPr sz="60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Title at 60 pts. Capitalize first letter of first word only.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1224" y="4270705"/>
            <a:ext cx="10366375" cy="554081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500" b="0" i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25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1224" y="4971427"/>
            <a:ext cx="10366376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Name and Title |  Date of Presentation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655024"/>
            <a:ext cx="1645920" cy="529046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A66B681-78E1-45A0-9586-148B9CD1D7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3591" y="5897942"/>
            <a:ext cx="2081914" cy="59285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5DFA8-3247-4D16-8AA0-AEE11CACF3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24041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4891"/>
            <a:ext cx="11224041" cy="4535409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Clr>
                <a:schemeClr val="accent3"/>
              </a:buClr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6074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72E8C-CDEF-4E0B-A47B-F53749FED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tone" preserve="1">
  <p:cSld name="Blank 2 ton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7"/>
          <p:cNvSpPr/>
          <p:nvPr/>
        </p:nvSpPr>
        <p:spPr>
          <a:xfrm rot="-5400000" flipH="1">
            <a:off x="5933400" y="588800"/>
            <a:ext cx="6871200" cy="566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7"/>
          <p:cNvSpPr/>
          <p:nvPr/>
        </p:nvSpPr>
        <p:spPr>
          <a:xfrm rot="-5400000" flipH="1">
            <a:off x="5914200" y="572400"/>
            <a:ext cx="3636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8267" y="125717"/>
            <a:ext cx="635867" cy="63586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218133" y="121933"/>
            <a:ext cx="60476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2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555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Text w/o First Row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24041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4891"/>
            <a:ext cx="11224041" cy="4535409"/>
          </a:xfr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SzPct val="90000"/>
              <a:buFont typeface=".AppleSystemUIFont" charset="-120"/>
              <a:buNone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6074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336E1-DDA4-48C9-BF72-B0E1EE067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4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1440710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47675" y="2209801"/>
            <a:ext cx="11296650" cy="4000499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6074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0AAEE-FA8E-45D3-9A38-145301CF7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  <p15:guide id="2" orient="horz" pos="139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83B53-07A7-431E-8CF4-004C2AC9431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199188" y="1674341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7B590-9B29-4FB7-90B2-93D7B69ED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8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Fill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F97638A-2907-4813-9D36-503BDE1E2F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7675" y="2273300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BC940-B322-45B2-A914-A39625271C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439" y="1666875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9F5EBDE-0D36-4DAC-ADB9-877C31C38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2439" y="4058151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3D68CAA-79F1-4B30-B211-65605630EF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7127" y="1666875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9FD44B7-891B-4B93-A07B-767EF14024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07127" y="4058151"/>
            <a:ext cx="5537992" cy="60642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A2EBE4A-7344-4DD2-BC45-7C8B950435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7919" y="2273300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58072B65-313A-42FC-ADF5-55F7204019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3231" y="4664576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C3F08593-28D1-4148-8F0B-7D0D97C536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07919" y="4664576"/>
            <a:ext cx="5537200" cy="1541463"/>
          </a:xfrm>
          <a:solidFill>
            <a:schemeClr val="bg1">
              <a:lumMod val="95000"/>
            </a:schemeClr>
          </a:solidFill>
        </p:spPr>
        <p:txBody>
          <a:bodyPr lIns="274320" tIns="182880" rIns="91440" bIns="9144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365760" indent="-171450">
              <a:buFont typeface="Arial" panose="020B0604020202020204" pitchFamily="34" charset="0"/>
              <a:buChar char="•"/>
              <a:defRPr sz="1200"/>
            </a:lvl2pPr>
            <a:lvl3pPr marL="548640" indent="-171450">
              <a:buFont typeface="Arial" panose="020B0604020202020204" pitchFamily="34" charset="0"/>
              <a:buChar char="•"/>
              <a:defRPr sz="1200"/>
            </a:lvl3pPr>
            <a:lvl4pPr marL="731520" indent="-171450">
              <a:buFont typeface="Arial" panose="020B0604020202020204" pitchFamily="34" charset="0"/>
              <a:buChar char="•"/>
              <a:defRPr sz="1200"/>
            </a:lvl4pPr>
            <a:lvl5pPr marL="914400" indent="-1714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5FE5E-E1DA-4CEB-89D4-2917B31A8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07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198607" y="1674341"/>
            <a:ext cx="5540954" cy="4535959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31923C-6B93-4772-839A-6B2E1B2F5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3" pos="3775" userDrawn="1">
          <p15:clr>
            <a:srgbClr val="FBAE40"/>
          </p15:clr>
        </p15:guide>
        <p15:guide id="4" pos="3901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2440" y="1674341"/>
            <a:ext cx="5540954" cy="4535959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01586" y="1674340"/>
            <a:ext cx="5540373" cy="45359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5330E-BAA0-45D5-973A-701469FED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85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3027" y="1667959"/>
            <a:ext cx="3613430" cy="4536825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one: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2621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289285" y="1667959"/>
            <a:ext cx="3613430" cy="4536825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two: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25543" y="1667960"/>
            <a:ext cx="3613430" cy="4533664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4000" indent="-228600">
              <a:lnSpc>
                <a:spcPct val="110000"/>
              </a:lnSpc>
              <a:buSzPct val="60000"/>
              <a:buFont typeface=".AppleSystemUIFont" charset="-120"/>
              <a:buChar char="-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Comparison three:</a:t>
            </a:r>
          </a:p>
          <a:p>
            <a:pPr lvl="1"/>
            <a:r>
              <a:rPr lang="en-US" dirty="0"/>
              <a:t>Feature and benefit one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</a:p>
          <a:p>
            <a:pPr lvl="1"/>
            <a:r>
              <a:rPr lang="en-US" dirty="0"/>
              <a:t>Feature and benefit two</a:t>
            </a:r>
          </a:p>
          <a:p>
            <a:pPr lvl="2"/>
            <a:r>
              <a:rPr lang="en-US" dirty="0"/>
              <a:t>Detail on feature</a:t>
            </a:r>
          </a:p>
          <a:p>
            <a:pPr lvl="2"/>
            <a:r>
              <a:rPr lang="en-US" dirty="0"/>
              <a:t>Detail on benefit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B3150A-BC70-45B4-91AF-5426022F0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F8952DDB-F3C1-471F-9524-E8B23D2B0073}"/>
              </a:ext>
            </a:extLst>
          </p:cNvPr>
          <p:cNvSpPr/>
          <p:nvPr userDrawn="1"/>
        </p:nvSpPr>
        <p:spPr>
          <a:xfrm>
            <a:off x="444503" y="1771650"/>
            <a:ext cx="5543550" cy="2782242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2C966-372C-4C5C-A83E-DC0EEE7A74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3237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D10A67E-506E-44EE-A6C6-94A36AEDC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4504" y="5227759"/>
            <a:ext cx="1377260" cy="7963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8ACA1A0-D16C-4080-A250-0D5340187BB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037426" y="5625460"/>
            <a:ext cx="2854719" cy="398680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4C0F01A-7C2A-4236-B32B-9B99537BF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37426" y="5227760"/>
            <a:ext cx="2854719" cy="398680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A1DEE8B4-2F70-432F-A12D-D0D7DB2CACE2}"/>
              </a:ext>
            </a:extLst>
          </p:cNvPr>
          <p:cNvSpPr/>
          <p:nvPr userDrawn="1"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C81E316-3910-4ED2-B46E-DD9579EE30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2450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2B2380E-2803-4F2E-B929-FE6A063C9F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03715" y="5228739"/>
            <a:ext cx="1377261" cy="7963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FCFF4EB-9ED2-40C4-8776-AC5586F647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96639" y="5626440"/>
            <a:ext cx="2854720" cy="398680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E1B30A7-007A-4424-A1E8-A6552E897D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6639" y="5228740"/>
            <a:ext cx="2854720" cy="398680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3F7431B-C112-418F-9F0C-267C6FC99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372" y="1997869"/>
            <a:ext cx="398996" cy="32366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902E21F-2E12-4C58-852C-25E058A22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A5DF0D-B446-4498-A20A-8F73A4966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0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2C966-372C-4C5C-A83E-DC0EEE7A74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439" y="2052669"/>
            <a:ext cx="4655369" cy="3961321"/>
          </a:xfrm>
        </p:spPr>
        <p:txBody>
          <a:bodyPr anchor="t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A1DEE8B4-2F70-432F-A12D-D0D7DB2CACE2}"/>
              </a:ext>
            </a:extLst>
          </p:cNvPr>
          <p:cNvSpPr/>
          <p:nvPr userDrawn="1"/>
        </p:nvSpPr>
        <p:spPr>
          <a:xfrm>
            <a:off x="6203716" y="1771649"/>
            <a:ext cx="5543550" cy="2782243"/>
          </a:xfrm>
          <a:prstGeom prst="wedgeRectCallout">
            <a:avLst>
              <a:gd name="adj1" fmla="val -28364"/>
              <a:gd name="adj2" fmla="val 709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C81E316-3910-4ED2-B46E-DD9579EE30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2450" y="2052670"/>
            <a:ext cx="3794571" cy="2271484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42B2380E-2803-4F2E-B929-FE6A063C9F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03715" y="5228739"/>
            <a:ext cx="1377261" cy="7963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FCFF4EB-9ED2-40C4-8776-AC5586F647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96639" y="5626440"/>
            <a:ext cx="2854720" cy="398680"/>
          </a:xfrm>
        </p:spPr>
        <p:txBody>
          <a:bodyPr anchor="t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E1B30A7-007A-4424-A1E8-A6552E897D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6639" y="5228740"/>
            <a:ext cx="2854720" cy="398680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902E21F-2E12-4C58-852C-25E058A22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585" y="1997869"/>
            <a:ext cx="398996" cy="3236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A5DF0D-B446-4498-A20A-8F73A4966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0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DFD367D-E62A-48D6-9413-C3BCF648118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47675" y="1666875"/>
            <a:ext cx="11291886" cy="4543425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691ECB-897E-4F96-A64C-EC7FB8EF35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9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Desktop" preserve="1">
  <p:cSld name="Split-Desktop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5812300" y="1187533"/>
            <a:ext cx="6056400" cy="34372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7303407" y="1352731"/>
            <a:ext cx="5300000" cy="3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60933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None/>
            </a:pPr>
            <a:endParaRPr sz="2800" b="1">
              <a:solidFill>
                <a:srgbClr val="18285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3900" y="-160499"/>
            <a:ext cx="6895664" cy="615158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3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897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0AF5242-63FE-40B5-B8D6-A00A7841D82A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47675" y="1666875"/>
            <a:ext cx="11291886" cy="45434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AC5410-5ABC-421E-BB4A-49E28C2A0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361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7" y="889761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38" y="1673290"/>
            <a:ext cx="5540375" cy="4537009"/>
          </a:xfrm>
        </p:spPr>
        <p:txBody>
          <a:bodyPr lIns="0" rIns="0" anchor="ctr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6"/>
          </p:nvPr>
        </p:nvSpPr>
        <p:spPr>
          <a:xfrm>
            <a:off x="6199189" y="1673290"/>
            <a:ext cx="5545136" cy="4537010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EDDE8-2FBC-43B0-B97F-014428C13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901" userDrawn="1">
          <p15:clr>
            <a:srgbClr val="FBAE40"/>
          </p15:clr>
        </p15:guide>
        <p15:guide id="3" pos="3775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/ client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35634" y="353936"/>
            <a:ext cx="8308692" cy="518267"/>
          </a:xfrm>
        </p:spPr>
        <p:txBody>
          <a:bodyPr lIns="0" rIns="0" anchor="t">
            <a:noAutofit/>
          </a:bodyPr>
          <a:lstStyle>
            <a:lvl1pPr>
              <a:lnSpc>
                <a:spcPct val="110000"/>
              </a:lnSpc>
              <a:defRPr sz="3000" b="1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35633" y="889761"/>
            <a:ext cx="8308691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435531" y="1673290"/>
            <a:ext cx="8307154" cy="4537009"/>
          </a:xfrm>
        </p:spPr>
        <p:txBody>
          <a:bodyPr lIns="0" rIns="0" anchor="t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B31F5E-25D0-4685-BDC0-FA8F2EB2ED65}"/>
              </a:ext>
            </a:extLst>
          </p:cNvPr>
          <p:cNvSpPr/>
          <p:nvPr userDrawn="1"/>
        </p:nvSpPr>
        <p:spPr>
          <a:xfrm>
            <a:off x="-1" y="0"/>
            <a:ext cx="3161212" cy="64990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E6FFA1-F5AC-4BE8-B128-E52922E3B3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7645" y="2606040"/>
            <a:ext cx="1645920" cy="1645920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14286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 Compare Radial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711B7F3C-2BD5-4DCD-8AAE-45EAFB655C9C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52438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2BAD6716-6E82-4568-AC24-BD444A12626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289285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4">
            <a:extLst>
              <a:ext uri="{FF2B5EF4-FFF2-40B4-BE49-F238E27FC236}">
                <a16:creationId xmlns:a16="http://schemas.microsoft.com/office/drawing/2014/main" id="{0A27FD5E-2E84-4F54-AF8D-839F47603340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129588" y="1666875"/>
            <a:ext cx="3614737" cy="21859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3946E-830B-46D5-A5F1-227FA6700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67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EC32FF-3316-481F-BEE0-933E8B9DA9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4522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A33A33-BBCE-4496-89E8-054A0A4652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482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F71FAB6-F5FC-4D20-A34A-B66F7FA1F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438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A1E783F-FE60-4C3B-B207-589817DD5B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285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2AF0FC-96F4-404A-AE79-3923B5A124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9588" y="438537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D1E0DBD-3877-47D2-B440-8B3C3D6A0A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675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FD73443-0E4F-40E2-8E38-CA6A0F49AF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9759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BC97CD0-4FFF-460F-A3AF-3C3559ECC4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29588" y="2426494"/>
            <a:ext cx="3624263" cy="666750"/>
          </a:xfrm>
        </p:spPr>
        <p:txBody>
          <a:bodyPr anchor="ctr"/>
          <a:lstStyle>
            <a:lvl1pPr marL="0" indent="0" algn="ctr">
              <a:buNone/>
              <a:defRPr sz="3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6586A-2E85-4E91-9642-7636A9916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75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quar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1B2D40F-406A-4840-A5F0-E6FC5AB3970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24825" y="1666875"/>
            <a:ext cx="3619500" cy="209772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AFCA76E-038E-4659-BF95-CFA19889889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84522" y="1666875"/>
            <a:ext cx="3619500" cy="209772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8B944-6FA3-4092-8548-9C65EFCEA0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2438" y="1666875"/>
            <a:ext cx="3619500" cy="209772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3946E-830B-46D5-A5F1-227FA6700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67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EC32FF-3316-481F-BEE0-933E8B9DA9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4522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A33A33-BBCE-4496-89E8-054A0A4652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4825" y="386785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F71FAB6-F5FC-4D20-A34A-B66F7FA1F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438" y="4385378"/>
            <a:ext cx="3614737" cy="1824922"/>
          </a:xfrm>
        </p:spPr>
        <p:txBody>
          <a:bodyPr lIns="91440" rIns="91440"/>
          <a:lstStyle>
            <a:lvl1pPr marL="0" indent="0" algn="l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A1E783F-FE60-4C3B-B207-589817DD5B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285" y="4385378"/>
            <a:ext cx="3614737" cy="1824922"/>
          </a:xfrm>
        </p:spPr>
        <p:txBody>
          <a:bodyPr lIns="91440" rIns="91440"/>
          <a:lstStyle>
            <a:lvl1pPr marL="0" indent="0" algn="l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2AF0FC-96F4-404A-AE79-3923B5A124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9588" y="4385378"/>
            <a:ext cx="3614737" cy="1824922"/>
          </a:xfrm>
        </p:spPr>
        <p:txBody>
          <a:bodyPr lIns="91440" rIns="91440"/>
          <a:lstStyle>
            <a:lvl1pPr marL="0" indent="0" algn="l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3BEA35-8AD6-4282-92A0-C85662CDA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 logo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1B2D40F-406A-4840-A5F0-E6FC5AB397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85272" y="1880313"/>
            <a:ext cx="1510802" cy="1510802"/>
          </a:xfrm>
          <a:prstGeom prst="ellipse">
            <a:avLst/>
          </a:prstGeom>
          <a:ln w="28575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AFCA76E-038E-4659-BF95-CFA19889889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40223" y="1883017"/>
            <a:ext cx="1508098" cy="1508098"/>
          </a:xfrm>
          <a:prstGeom prst="ellipse">
            <a:avLst/>
          </a:prstGeom>
          <a:ln w="28575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8B944-6FA3-4092-8548-9C65EFCEA06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508053" y="1883017"/>
            <a:ext cx="1508098" cy="1508098"/>
          </a:xfrm>
          <a:prstGeom prst="ellipse">
            <a:avLst/>
          </a:prstGeom>
          <a:ln w="28575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8" y="889761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3946E-830B-46D5-A5F1-227FA6700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675" y="349436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EC32FF-3316-481F-BEE0-933E8B9DA9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4522" y="349436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A33A33-BBCE-4496-89E8-054A0A4652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4825" y="3494363"/>
            <a:ext cx="3619500" cy="517525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F71FAB6-F5FC-4D20-A34A-B66F7FA1F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438" y="401188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A1E783F-FE60-4C3B-B207-589817DD5B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9285" y="401188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2AF0FC-96F4-404A-AE79-3923B5A124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29588" y="4011888"/>
            <a:ext cx="3614737" cy="1824922"/>
          </a:xfrm>
        </p:spPr>
        <p:txBody>
          <a:bodyPr lIns="91440" rIns="91440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51601-0755-446E-9B0B-83EC4E3CF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52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Colum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7" y="889761"/>
            <a:ext cx="11291887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5047659" y="2454275"/>
            <a:ext cx="2094468" cy="227459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/>
          </p:nvPr>
        </p:nvSpPr>
        <p:spPr>
          <a:xfrm>
            <a:off x="9640646" y="2454275"/>
            <a:ext cx="2094468" cy="227459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3391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2750205" y="2454275"/>
            <a:ext cx="2094468" cy="227459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/>
          </p:nvPr>
        </p:nvSpPr>
        <p:spPr>
          <a:xfrm>
            <a:off x="453391" y="2454275"/>
            <a:ext cx="2094468" cy="227459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/>
          </p:nvPr>
        </p:nvSpPr>
        <p:spPr>
          <a:xfrm>
            <a:off x="7343833" y="2461643"/>
            <a:ext cx="2094468" cy="2274597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749885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046379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342873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639366" y="4866796"/>
            <a:ext cx="2097028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D8230-2CA7-458F-A80E-99FC2FAF8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7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</a:t>
            </a:r>
            <a:r>
              <a:rPr lang="en-US"/>
              <a:t>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5"/>
          </p:nvPr>
        </p:nvSpPr>
        <p:spPr>
          <a:xfrm>
            <a:off x="9082040" y="2157503"/>
            <a:ext cx="2662192" cy="300149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/>
          </p:nvPr>
        </p:nvSpPr>
        <p:spPr>
          <a:xfrm>
            <a:off x="6210299" y="2157503"/>
            <a:ext cx="2662192" cy="300149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6210299" y="5291096"/>
            <a:ext cx="2662192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9082041" y="5291096"/>
            <a:ext cx="2662284" cy="39330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lIns="0" rIns="0" anchor="ctr"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57201" y="2157503"/>
            <a:ext cx="5534024" cy="3526899"/>
          </a:xfrm>
        </p:spPr>
        <p:txBody>
          <a:bodyPr lIns="0" rIns="0" anchor="ctr">
            <a:noAutofit/>
          </a:bodyPr>
          <a:lstStyle>
            <a:lvl1pPr marL="228600" indent="-228600">
              <a:lnSpc>
                <a:spcPct val="110000"/>
              </a:lnSpc>
              <a:buSzPct val="90000"/>
              <a:buFont typeface=".AppleSystemUIFont" charset="-120"/>
              <a:buChar char="◦"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41200" indent="0">
              <a:lnSpc>
                <a:spcPct val="110000"/>
              </a:lnSpc>
              <a:buSzPct val="60000"/>
              <a:buFontTx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Tx/>
              <a:buNone/>
              <a:defRPr sz="1700" b="0" i="0" baseline="0"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2D0E9A-9036-4B4E-9776-3907010E3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74" userDrawn="1">
          <p15:clr>
            <a:srgbClr val="FBAE40"/>
          </p15:clr>
        </p15:guide>
        <p15:guide id="2" pos="3906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793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</a:t>
            </a:r>
            <a:r>
              <a:rPr lang="en-US"/>
              <a:t>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73EA-73C9-408E-982F-2F040ECC8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60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74">
          <p15:clr>
            <a:srgbClr val="FBAE40"/>
          </p15:clr>
        </p15:guide>
        <p15:guide id="2" pos="39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588" y="6517327"/>
            <a:ext cx="982582" cy="331932"/>
          </a:xfrm>
        </p:spPr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2439" y="889761"/>
            <a:ext cx="11291886" cy="46196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 b="0" i="0" spc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Subhead would be set in 22 </a:t>
            </a:r>
            <a:r>
              <a:rPr lang="en-US" dirty="0" err="1"/>
              <a:t>pt</a:t>
            </a:r>
            <a:r>
              <a:rPr lang="en-US" dirty="0"/>
              <a:t> type available to all PCs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52440" y="1674340"/>
            <a:ext cx="5540373" cy="4535960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10000"/>
              </a:lnSpc>
              <a:buSzPct val="90000"/>
              <a:buFont typeface=".AppleSystemUIFont" charset="-120"/>
              <a:buNone/>
              <a:defRPr sz="21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69800" indent="-228600">
              <a:lnSpc>
                <a:spcPct val="110000"/>
              </a:lnSpc>
              <a:buSzPct val="60000"/>
              <a:buFont typeface="LucidaGrande" charset="0"/>
              <a:buChar char="◦"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455400" indent="0">
              <a:lnSpc>
                <a:spcPct val="110000"/>
              </a:lnSpc>
              <a:buSzPct val="60000"/>
              <a:buFont typeface=".AppleSystemUIFont" charset="-120"/>
              <a:buNone/>
              <a:defRPr sz="17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>
              <a:buFont typeface="LucidaGrande" charset="0"/>
              <a:buChar char="◦"/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Use Century Gothic as default, sizing as directed:</a:t>
            </a:r>
          </a:p>
          <a:p>
            <a:pPr lvl="1"/>
            <a:r>
              <a:rPr lang="en-US" dirty="0"/>
              <a:t>Body text sizes range from 16 - 24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Callouts and labels range from 14 - 18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Minimum size for any font is 16 </a:t>
            </a:r>
            <a:r>
              <a:rPr lang="en-US" dirty="0" err="1"/>
              <a:t>pt</a:t>
            </a:r>
            <a:endParaRPr lang="en-US" dirty="0"/>
          </a:p>
          <a:p>
            <a:pPr lvl="2"/>
            <a:endParaRPr lang="en-US" dirty="0"/>
          </a:p>
          <a:p>
            <a:pPr lvl="0"/>
            <a:r>
              <a:rPr lang="en-US" dirty="0"/>
              <a:t>In general, do not use:</a:t>
            </a:r>
          </a:p>
          <a:p>
            <a:pPr lvl="1"/>
            <a:r>
              <a:rPr lang="en-US" dirty="0"/>
              <a:t>Bold, italic or underline (instead use color for emphasis)</a:t>
            </a:r>
          </a:p>
          <a:p>
            <a:pPr lvl="2"/>
            <a:r>
              <a:rPr lang="en-US" dirty="0"/>
              <a:t>Small font sizes below 18 </a:t>
            </a:r>
            <a:r>
              <a:rPr lang="en-US" dirty="0" err="1"/>
              <a:t>pt</a:t>
            </a:r>
            <a:r>
              <a:rPr lang="en-US" dirty="0"/>
              <a:t>*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pic>
        <p:nvPicPr>
          <p:cNvPr id="8" name="Picture Placeholder 19">
            <a:extLst>
              <a:ext uri="{FF2B5EF4-FFF2-40B4-BE49-F238E27FC236}">
                <a16:creationId xmlns:a16="http://schemas.microsoft.com/office/drawing/2014/main" id="{CB67B769-C91F-440B-A2BF-B778D931FA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23000" y="2286213"/>
            <a:ext cx="5521325" cy="3311029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CE9CF5-9F2F-40ED-A1C9-425020E507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1814" y="2552699"/>
            <a:ext cx="4200524" cy="262651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47423-6930-494C-BFDD-B90B38B09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Sentence case headline at 30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3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775">
          <p15:clr>
            <a:srgbClr val="FBAE40"/>
          </p15:clr>
        </p15:guide>
        <p15:guide id="4" pos="390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Laptop" preserve="1">
  <p:cSld name="Split-Laptop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-5400000" flipH="1">
            <a:off x="5907400" y="579200"/>
            <a:ext cx="377200" cy="12207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9"/>
          <p:cNvSpPr>
            <a:spLocks noGrp="1"/>
          </p:cNvSpPr>
          <p:nvPr>
            <p:ph type="pic" idx="2"/>
          </p:nvPr>
        </p:nvSpPr>
        <p:spPr>
          <a:xfrm>
            <a:off x="5931067" y="1158433"/>
            <a:ext cx="6023600" cy="382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0100" y="524134"/>
            <a:ext cx="8231800" cy="50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Font typeface="Poppins Medium"/>
              <a:buNone/>
              <a:defRPr sz="933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212400" y="6481200"/>
            <a:ext cx="54468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oppins"/>
              <a:buNone/>
              <a:defRPr sz="9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Poppins Medium"/>
              <a:buNone/>
              <a:defRPr sz="933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282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766219"/>
            <a:ext cx="10363106" cy="132556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5000"/>
              </a:lnSpc>
              <a:defRPr sz="45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Divider slide, title case at 45 pts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78" y="660227"/>
            <a:ext cx="1645920" cy="52641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78" y="660227"/>
            <a:ext cx="1644253" cy="52850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766219"/>
            <a:ext cx="10366375" cy="132556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5000"/>
              </a:lnSpc>
              <a:defRPr sz="4500" b="1" i="0" spc="11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Divider slide, title case at 45 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576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1224" y="2766219"/>
            <a:ext cx="10366375" cy="132556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5000"/>
              </a:lnSpc>
              <a:defRPr sz="45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Divider slide, title case at 45 pts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78" y="660227"/>
            <a:ext cx="1645920" cy="52641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21" y="657466"/>
            <a:ext cx="1645920" cy="5290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766219"/>
            <a:ext cx="10366374" cy="132556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5000"/>
              </a:lnSpc>
              <a:defRPr sz="45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Divider slide, title case at 45 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lIns="0" rIns="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9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 -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714895" y="5897942"/>
            <a:ext cx="10638905" cy="43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spc="170" baseline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 sz="2400" b="0" i="0" spc="0" dirty="0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686478"/>
            <a:ext cx="12191999" cy="1186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23591" y="5897942"/>
            <a:ext cx="2081914" cy="59285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21" y="657466"/>
            <a:ext cx="1645920" cy="52904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475753"/>
            <a:ext cx="10366375" cy="132556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95000"/>
              </a:lnSpc>
              <a:defRPr sz="45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Divider slide, title case at 45 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7495"/>
            <a:ext cx="12192000" cy="6872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1225" y="2766219"/>
            <a:ext cx="10366372" cy="1325563"/>
          </a:xfrm>
        </p:spPr>
        <p:txBody>
          <a:bodyPr lIns="0" rIns="0">
            <a:noAutofit/>
          </a:bodyPr>
          <a:lstStyle>
            <a:lvl1pPr algn="l">
              <a:lnSpc>
                <a:spcPct val="95000"/>
              </a:lnSpc>
              <a:defRPr sz="6000" b="1" i="0" spc="11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78" y="660227"/>
            <a:ext cx="1644253" cy="52850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911225" y="6260389"/>
            <a:ext cx="1036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400" b="1" dirty="0" err="1">
                <a:ln>
                  <a:noFill/>
                </a:ln>
                <a:solidFill>
                  <a:schemeClr val="bg1"/>
                </a:solidFill>
              </a:rPr>
              <a:t>snaplogic.com</a:t>
            </a:r>
            <a:r>
              <a:rPr lang="en-US" sz="1400" dirty="0">
                <a:solidFill>
                  <a:schemeClr val="bg1"/>
                </a:solidFill>
              </a:rPr>
              <a:t> | San</a:t>
            </a:r>
            <a:r>
              <a:rPr lang="en-US" sz="1400" baseline="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Mateo, New York, London, Hyderabad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4320520"/>
            <a:ext cx="10363200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Name and Title |  Email address | Phone number</a:t>
            </a:r>
          </a:p>
        </p:txBody>
      </p:sp>
    </p:spTree>
    <p:extLst>
      <p:ext uri="{BB962C8B-B14F-4D97-AF65-F5344CB8AC3E}">
        <p14:creationId xmlns:p14="http://schemas.microsoft.com/office/powerpoint/2010/main" val="283801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pos="7104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7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</p:spPr>
        <p:txBody>
          <a:bodyPr lIns="0" rIns="0">
            <a:noAutofit/>
          </a:bodyPr>
          <a:lstStyle>
            <a:lvl1pPr algn="l">
              <a:lnSpc>
                <a:spcPct val="95000"/>
              </a:lnSpc>
              <a:defRPr sz="6000" b="1" i="0" spc="11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11" y="659690"/>
            <a:ext cx="1645920" cy="5290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11225" y="6260389"/>
            <a:ext cx="1036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400" b="1" dirty="0" err="1">
                <a:ln>
                  <a:noFill/>
                </a:ln>
                <a:solidFill>
                  <a:schemeClr val="accent3"/>
                </a:solidFill>
              </a:rPr>
              <a:t>snaplogic.com</a:t>
            </a:r>
            <a:r>
              <a:rPr lang="en-US" sz="1400" dirty="0">
                <a:solidFill>
                  <a:schemeClr val="accent3"/>
                </a:solidFill>
              </a:rPr>
              <a:t> | San</a:t>
            </a:r>
            <a:r>
              <a:rPr lang="en-US" sz="1400" baseline="0" dirty="0">
                <a:solidFill>
                  <a:schemeClr val="accent3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Mateo, New York, London, Hyderabad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4320520"/>
            <a:ext cx="10363200" cy="6047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accent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Name and Title |  Email address | Phone number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  <p15:guide id="2" pos="7152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7676" y="1666875"/>
            <a:ext cx="5543549" cy="838200"/>
          </a:xfrm>
        </p:spPr>
        <p:txBody>
          <a:bodyPr lIns="0" r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7676" y="2505074"/>
            <a:ext cx="5543549" cy="3705225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00775" y="1666875"/>
            <a:ext cx="5543550" cy="838200"/>
          </a:xfrm>
        </p:spPr>
        <p:txBody>
          <a:bodyPr lIns="0" r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00775" y="2505074"/>
            <a:ext cx="5543549" cy="3705225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C1C5EE-B9E3-476E-B7BE-941787513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15" y="0"/>
            <a:ext cx="11289509" cy="1352550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83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06" userDrawn="1">
          <p15:clr>
            <a:srgbClr val="FBAE40"/>
          </p15:clr>
        </p15:guide>
        <p15:guide id="2" pos="377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Half Gradient" preserve="1">
  <p:cSld name="Top Half Gradi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-5400000" flipH="1">
            <a:off x="5914200" y="572400"/>
            <a:ext cx="363600" cy="122076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0"/>
          <p:cNvSpPr/>
          <p:nvPr/>
        </p:nvSpPr>
        <p:spPr>
          <a:xfrm rot="-5400000" flipH="1">
            <a:off x="4302167" y="-4333400"/>
            <a:ext cx="3579600" cy="122256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chemeClr val="dk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2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8267" y="125717"/>
            <a:ext cx="635867" cy="6358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460412" y="64944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 rtl="0"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12400" y="6481200"/>
            <a:ext cx="5844000" cy="483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None/>
              <a:defRPr sz="933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7265133" y="6494400"/>
            <a:ext cx="3707600" cy="52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"/>
              <a:buNone/>
              <a:defRPr sz="933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Poppins Medium"/>
              <a:buNone/>
              <a:defRPr sz="933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922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66" Type="http://schemas.openxmlformats.org/officeDocument/2006/relationships/slideLayout" Target="../slideLayouts/slideLayout81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image" Target="../media/image9.svg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400" y="121933"/>
            <a:ext cx="109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24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00599" y="125701"/>
            <a:ext cx="635867" cy="63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9797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3">
          <p15:clr>
            <a:srgbClr val="EA4335"/>
          </p15:clr>
        </p15:guide>
        <p15:guide id="2" pos="288">
          <p15:clr>
            <a:srgbClr val="EA4335"/>
          </p15:clr>
        </p15:guide>
        <p15:guide id="3" orient="horz" pos="3138">
          <p15:clr>
            <a:srgbClr val="EA4335"/>
          </p15:clr>
        </p15:guide>
        <p15:guide id="4" pos="547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817" y="1666875"/>
            <a:ext cx="11289508" cy="45434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1B5ED74-0D98-A843-878E-DD6F0D6EA007}"/>
              </a:ext>
            </a:extLst>
          </p:cNvPr>
          <p:cNvPicPr>
            <a:picLocks noChangeAspect="1"/>
          </p:cNvPicPr>
          <p:nvPr userDrawn="1"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62711" y="6542661"/>
            <a:ext cx="844906" cy="26893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81C9B8A-17FA-3944-AA40-F516D6C89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5926" y="6517327"/>
            <a:ext cx="982582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Century Gothic Regular" charset="0"/>
              </a:defRPr>
            </a:lvl1pPr>
          </a:lstStyle>
          <a:p>
            <a:fld id="{67050702-82D7-334C-BABC-5961948270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E661311D-E47B-BB44-BDD5-A45A8F4B6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35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A3D64249-8F95-C14F-A429-BEFD0D24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5" y="419588"/>
            <a:ext cx="10515600" cy="479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18D23-2FFD-5B44-A2C8-9F2458AD6105}"/>
              </a:ext>
            </a:extLst>
          </p:cNvPr>
          <p:cNvSpPr/>
          <p:nvPr userDrawn="1"/>
        </p:nvSpPr>
        <p:spPr>
          <a:xfrm>
            <a:off x="0" y="0"/>
            <a:ext cx="9144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3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54" r:id="rId35"/>
    <p:sldLayoutId id="2147483756" r:id="rId36"/>
    <p:sldLayoutId id="2147483757" r:id="rId37"/>
    <p:sldLayoutId id="2147483758" r:id="rId38"/>
    <p:sldLayoutId id="2147483786" r:id="rId39"/>
    <p:sldLayoutId id="2147483787" r:id="rId40"/>
    <p:sldLayoutId id="2147483788" r:id="rId41"/>
    <p:sldLayoutId id="2147483677" r:id="rId42"/>
    <p:sldLayoutId id="2147483669" r:id="rId43"/>
    <p:sldLayoutId id="2147483661" r:id="rId44"/>
    <p:sldLayoutId id="2147483679" r:id="rId45"/>
    <p:sldLayoutId id="2147483662" r:id="rId46"/>
    <p:sldLayoutId id="2147483690" r:id="rId47"/>
    <p:sldLayoutId id="2147483691" r:id="rId48"/>
    <p:sldLayoutId id="2147483673" r:id="rId49"/>
    <p:sldLayoutId id="2147483689" r:id="rId50"/>
    <p:sldLayoutId id="2147483668" r:id="rId51"/>
    <p:sldLayoutId id="2147483686" r:id="rId52"/>
    <p:sldLayoutId id="2147483693" r:id="rId53"/>
    <p:sldLayoutId id="2147483680" r:id="rId54"/>
    <p:sldLayoutId id="2147483692" r:id="rId55"/>
    <p:sldLayoutId id="2147483670" r:id="rId56"/>
    <p:sldLayoutId id="2147483682" r:id="rId57"/>
    <p:sldLayoutId id="2147483681" r:id="rId58"/>
    <p:sldLayoutId id="2147483684" r:id="rId59"/>
    <p:sldLayoutId id="2147483685" r:id="rId60"/>
    <p:sldLayoutId id="2147483671" r:id="rId61"/>
    <p:sldLayoutId id="2147483672" r:id="rId62"/>
    <p:sldLayoutId id="2147483683" r:id="rId63"/>
    <p:sldLayoutId id="2147483688" r:id="rId64"/>
    <p:sldLayoutId id="2147483664" r:id="rId65"/>
    <p:sldLayoutId id="2147483665" r:id="rId66"/>
    <p:sldLayoutId id="2147483666" r:id="rId67"/>
    <p:sldLayoutId id="2147483667" r:id="rId68"/>
    <p:sldLayoutId id="2147483655" r:id="rId69"/>
    <p:sldLayoutId id="2147483676" r:id="rId70"/>
    <p:sldLayoutId id="2147483678" r:id="rId71"/>
    <p:sldLayoutId id="2147483675" r:id="rId72"/>
    <p:sldLayoutId id="2147483653" r:id="rId73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1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SzPct val="90000"/>
        <a:buFont typeface=".AppleSystemUIFont" charset="-120"/>
        <a:buChar char="◦"/>
        <a:defRPr sz="2100" b="1" i="0" kern="1200">
          <a:solidFill>
            <a:schemeClr val="accent6"/>
          </a:solidFill>
          <a:latin typeface="Century Gothic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00" b="0" i="0" kern="1200">
          <a:solidFill>
            <a:schemeClr val="accent6"/>
          </a:solidFill>
          <a:latin typeface="Century Gothic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00" b="0" i="0" kern="1200">
          <a:solidFill>
            <a:schemeClr val="accent3"/>
          </a:solidFill>
          <a:latin typeface="Century Gothic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00" b="0" i="0" kern="1200">
          <a:solidFill>
            <a:schemeClr val="accent3"/>
          </a:solidFill>
          <a:latin typeface="Century Gothic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00" b="0" i="0" kern="1200">
          <a:solidFill>
            <a:schemeClr val="accent3"/>
          </a:solidFill>
          <a:latin typeface="Century Gothic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852">
          <p15:clr>
            <a:srgbClr val="F26B43"/>
          </p15:clr>
        </p15:guide>
        <p15:guide id="11" pos="283">
          <p15:clr>
            <a:srgbClr val="F26B43"/>
          </p15:clr>
        </p15:guide>
        <p15:guide id="12" orient="horz" pos="1050">
          <p15:clr>
            <a:srgbClr val="F26B43"/>
          </p15:clr>
        </p15:guide>
        <p15:guide id="13" orient="horz" pos="4089">
          <p15:clr>
            <a:srgbClr val="F26B43"/>
          </p15:clr>
        </p15:guide>
        <p15:guide id="14" pos="7398">
          <p15:clr>
            <a:srgbClr val="F26B43"/>
          </p15:clr>
        </p15:guide>
        <p15:guide id="15" orient="horz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Organization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90423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10</a:t>
            </a:fld>
            <a:endParaRPr lang="en-US"/>
          </a:p>
        </p:txBody>
      </p:sp>
      <p:sp>
        <p:nvSpPr>
          <p:cNvPr id="46" name="Subtitle 45">
            <a:extLst>
              <a:ext uri="{FF2B5EF4-FFF2-40B4-BE49-F238E27FC236}">
                <a16:creationId xmlns:a16="http://schemas.microsoft.com/office/drawing/2014/main" id="{0D751288-50D9-8A09-D716-310201B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Subtitle 47">
            <a:extLst>
              <a:ext uri="{FF2B5EF4-FFF2-40B4-BE49-F238E27FC236}">
                <a16:creationId xmlns:a16="http://schemas.microsoft.com/office/drawing/2014/main" id="{69ECE856-45D3-C8BF-0B11-CB52B4433FD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Global Field Operations 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905295" y="801491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David Lee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Sales Officer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9A2966B-82AC-984A-9AA3-F08B5B24951F}"/>
              </a:ext>
            </a:extLst>
          </p:cNvPr>
          <p:cNvSpPr/>
          <p:nvPr/>
        </p:nvSpPr>
        <p:spPr>
          <a:xfrm>
            <a:off x="4866783" y="3706134"/>
            <a:ext cx="1737360" cy="77724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Michael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Depallens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Revenue Growth, AMER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8A8D68BB-80F2-4240-ABF1-24D7089C28D1}"/>
              </a:ext>
            </a:extLst>
          </p:cNvPr>
          <p:cNvCxnSpPr>
            <a:cxnSpLocks/>
            <a:stCxn id="3" idx="3"/>
            <a:endCxn id="34" idx="2"/>
          </p:cNvCxnSpPr>
          <p:nvPr/>
        </p:nvCxnSpPr>
        <p:spPr>
          <a:xfrm flipH="1" flipV="1">
            <a:off x="6819695" y="1624451"/>
            <a:ext cx="4214641" cy="3376672"/>
          </a:xfrm>
          <a:prstGeom prst="bentConnector4">
            <a:avLst>
              <a:gd name="adj1" fmla="val -5424"/>
              <a:gd name="adj2" fmla="val 9451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0E037F1-A6D9-71F3-4276-157921EE007E}"/>
              </a:ext>
            </a:extLst>
          </p:cNvPr>
          <p:cNvSpPr/>
          <p:nvPr/>
        </p:nvSpPr>
        <p:spPr>
          <a:xfrm>
            <a:off x="9296976" y="2899577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Daryl Watts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Revenue Growth,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6D0432E-D04B-9CBF-34F5-E448F5761825}"/>
              </a:ext>
            </a:extLst>
          </p:cNvPr>
          <p:cNvCxnSpPr>
            <a:cxnSpLocks/>
            <a:stCxn id="62" idx="3"/>
            <a:endCxn id="34" idx="2"/>
          </p:cNvCxnSpPr>
          <p:nvPr/>
        </p:nvCxnSpPr>
        <p:spPr>
          <a:xfrm flipH="1" flipV="1">
            <a:off x="6819695" y="1624451"/>
            <a:ext cx="4214641" cy="1663746"/>
          </a:xfrm>
          <a:prstGeom prst="bentConnector4">
            <a:avLst>
              <a:gd name="adj1" fmla="val -5424"/>
              <a:gd name="adj2" fmla="val 8880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67E6B-A9A7-88FC-2277-74D50039A3AD}"/>
              </a:ext>
            </a:extLst>
          </p:cNvPr>
          <p:cNvSpPr/>
          <p:nvPr/>
        </p:nvSpPr>
        <p:spPr>
          <a:xfrm>
            <a:off x="9296976" y="1984536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Jocelyn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Arcega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Solutions Engineering,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3BB48EB-6E5D-F94F-7479-AA1D3DD0C334}"/>
              </a:ext>
            </a:extLst>
          </p:cNvPr>
          <p:cNvCxnSpPr>
            <a:cxnSpLocks/>
            <a:stCxn id="14" idx="3"/>
            <a:endCxn id="34" idx="2"/>
          </p:cNvCxnSpPr>
          <p:nvPr/>
        </p:nvCxnSpPr>
        <p:spPr>
          <a:xfrm flipH="1" flipV="1">
            <a:off x="6819695" y="1624451"/>
            <a:ext cx="4214641" cy="748705"/>
          </a:xfrm>
          <a:prstGeom prst="bentConnector4">
            <a:avLst>
              <a:gd name="adj1" fmla="val -5424"/>
              <a:gd name="adj2" fmla="val 759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62856F7-B4F9-C085-851D-4D3927F7C799}"/>
              </a:ext>
            </a:extLst>
          </p:cNvPr>
          <p:cNvSpPr/>
          <p:nvPr/>
        </p:nvSpPr>
        <p:spPr>
          <a:xfrm>
            <a:off x="9296976" y="4607228"/>
            <a:ext cx="1737360" cy="78778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Nick Pike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 Sales, Northern Europe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936B4-5A10-9496-32D3-8D62AB095574}"/>
              </a:ext>
            </a:extLst>
          </p:cNvPr>
          <p:cNvSpPr/>
          <p:nvPr/>
        </p:nvSpPr>
        <p:spPr>
          <a:xfrm>
            <a:off x="9296976" y="5475250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Pascal Bouche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 Sales, Southern Europe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84FD371-00B7-54F5-F673-7197DEC9D62F}"/>
              </a:ext>
            </a:extLst>
          </p:cNvPr>
          <p:cNvCxnSpPr>
            <a:cxnSpLocks/>
            <a:stCxn id="5" idx="3"/>
            <a:endCxn id="34" idx="2"/>
          </p:cNvCxnSpPr>
          <p:nvPr/>
        </p:nvCxnSpPr>
        <p:spPr>
          <a:xfrm flipH="1" flipV="1">
            <a:off x="6819695" y="1624451"/>
            <a:ext cx="4214641" cy="4239419"/>
          </a:xfrm>
          <a:prstGeom prst="bentConnector4">
            <a:avLst>
              <a:gd name="adj1" fmla="val -5424"/>
              <a:gd name="adj2" fmla="val 9576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4AC3779-8FD8-A5B2-35B8-BB0BE775B47C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rot="5400000" flipH="1" flipV="1">
            <a:off x="5056991" y="229824"/>
            <a:ext cx="368076" cy="315733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ECBD068-C057-80E9-54B5-37763ACBE547}"/>
              </a:ext>
            </a:extLst>
          </p:cNvPr>
          <p:cNvSpPr/>
          <p:nvPr/>
        </p:nvSpPr>
        <p:spPr>
          <a:xfrm>
            <a:off x="2793684" y="1992527"/>
            <a:ext cx="1737360" cy="7636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Bo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Luongo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Global VP, OEM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957903-786C-2DB0-72DE-408FF89A0E7B}"/>
              </a:ext>
            </a:extLst>
          </p:cNvPr>
          <p:cNvSpPr/>
          <p:nvPr/>
        </p:nvSpPr>
        <p:spPr>
          <a:xfrm>
            <a:off x="2793683" y="284852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Roger Coles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OEM Sales Director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63C3D99-6034-F200-C91E-CA3170204985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rot="10800000" flipH="1">
            <a:off x="2793682" y="2756129"/>
            <a:ext cx="868681" cy="435293"/>
          </a:xfrm>
          <a:prstGeom prst="bentConnector4">
            <a:avLst>
              <a:gd name="adj1" fmla="val -13158"/>
              <a:gd name="adj2" fmla="val 893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89F2C27-2DBA-8D9E-B039-92846A31B516}"/>
              </a:ext>
            </a:extLst>
          </p:cNvPr>
          <p:cNvSpPr/>
          <p:nvPr/>
        </p:nvSpPr>
        <p:spPr>
          <a:xfrm>
            <a:off x="2793682" y="361281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 Thompson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OEM Sales Director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(KS)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E9CD1C8-0B7D-B6C4-0445-D1EA9530CFE1}"/>
              </a:ext>
            </a:extLst>
          </p:cNvPr>
          <p:cNvCxnSpPr>
            <a:cxnSpLocks/>
            <a:stCxn id="33" idx="1"/>
            <a:endCxn id="30" idx="2"/>
          </p:cNvCxnSpPr>
          <p:nvPr/>
        </p:nvCxnSpPr>
        <p:spPr>
          <a:xfrm rot="10800000" flipH="1">
            <a:off x="2793682" y="2756128"/>
            <a:ext cx="868682" cy="1199584"/>
          </a:xfrm>
          <a:prstGeom prst="bentConnector4">
            <a:avLst>
              <a:gd name="adj1" fmla="val -13158"/>
              <a:gd name="adj2" fmla="val 955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A0C965-BEFA-8B24-0D32-DF89F42E40D7}"/>
              </a:ext>
            </a:extLst>
          </p:cNvPr>
          <p:cNvSpPr/>
          <p:nvPr/>
        </p:nvSpPr>
        <p:spPr>
          <a:xfrm>
            <a:off x="9296976" y="3814618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Sebastian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Flach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DACH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77F7EE5-98BF-4A21-7145-D1413B532E10}"/>
              </a:ext>
            </a:extLst>
          </p:cNvPr>
          <p:cNvCxnSpPr>
            <a:cxnSpLocks/>
            <a:stCxn id="39" idx="3"/>
            <a:endCxn id="34" idx="2"/>
          </p:cNvCxnSpPr>
          <p:nvPr/>
        </p:nvCxnSpPr>
        <p:spPr>
          <a:xfrm flipH="1" flipV="1">
            <a:off x="6819695" y="1624451"/>
            <a:ext cx="4214641" cy="2533067"/>
          </a:xfrm>
          <a:prstGeom prst="bentConnector4">
            <a:avLst>
              <a:gd name="adj1" fmla="val -5424"/>
              <a:gd name="adj2" fmla="val 9286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1F00B-7D8C-6D59-3316-9F3374AD87C8}"/>
              </a:ext>
            </a:extLst>
          </p:cNvPr>
          <p:cNvSpPr/>
          <p:nvPr/>
        </p:nvSpPr>
        <p:spPr>
          <a:xfrm>
            <a:off x="4873419" y="2003813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Doug Merrill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West AMER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771C7-FAC7-41D4-1D12-FCFE98150ED1}"/>
              </a:ext>
            </a:extLst>
          </p:cNvPr>
          <p:cNvSpPr/>
          <p:nvPr/>
        </p:nvSpPr>
        <p:spPr>
          <a:xfrm>
            <a:off x="6981563" y="2009506"/>
            <a:ext cx="1737360" cy="77154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Jennifer Bentley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East AMER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70175B-AAD0-0EBD-5878-3F8F020CCA7E}"/>
              </a:ext>
            </a:extLst>
          </p:cNvPr>
          <p:cNvSpPr/>
          <p:nvPr/>
        </p:nvSpPr>
        <p:spPr>
          <a:xfrm>
            <a:off x="4866783" y="2847708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Danielle Carty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Global VP, Channels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(Canada)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182E38B-97C4-5E9A-EEFA-A94B1765E90B}"/>
              </a:ext>
            </a:extLst>
          </p:cNvPr>
          <p:cNvSpPr/>
          <p:nvPr/>
        </p:nvSpPr>
        <p:spPr>
          <a:xfrm>
            <a:off x="720580" y="1982765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Emilee Johnson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Head of Enablement and Sales Transformation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53E3FC9-EF98-A232-7FFB-D33020B97B0F}"/>
              </a:ext>
            </a:extLst>
          </p:cNvPr>
          <p:cNvSpPr/>
          <p:nvPr/>
        </p:nvSpPr>
        <p:spPr>
          <a:xfrm>
            <a:off x="756579" y="2847708"/>
            <a:ext cx="1737360" cy="686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Mike Smith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Revenue Enablement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78065111-B10B-F8CC-A2E5-50A5DEDD9171}"/>
              </a:ext>
            </a:extLst>
          </p:cNvPr>
          <p:cNvCxnSpPr>
            <a:cxnSpLocks/>
            <a:stCxn id="140" idx="1"/>
            <a:endCxn id="139" idx="2"/>
          </p:cNvCxnSpPr>
          <p:nvPr/>
        </p:nvCxnSpPr>
        <p:spPr>
          <a:xfrm rot="10800000" flipH="1">
            <a:off x="756578" y="2760005"/>
            <a:ext cx="832681" cy="431010"/>
          </a:xfrm>
          <a:prstGeom prst="bentConnector4">
            <a:avLst>
              <a:gd name="adj1" fmla="val -12670"/>
              <a:gd name="adj2" fmla="val 898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ECA89BF-EA20-8351-6DDF-566C717027DF}"/>
              </a:ext>
            </a:extLst>
          </p:cNvPr>
          <p:cNvSpPr/>
          <p:nvPr/>
        </p:nvSpPr>
        <p:spPr>
          <a:xfrm>
            <a:off x="756579" y="3623751"/>
            <a:ext cx="1737360" cy="78388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Rachel Fournier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 Programs and Operational Excellence Director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140F72EE-542E-5DF5-9B3D-7FB1D718AE19}"/>
              </a:ext>
            </a:extLst>
          </p:cNvPr>
          <p:cNvCxnSpPr>
            <a:cxnSpLocks/>
            <a:stCxn id="142" idx="1"/>
            <a:endCxn id="139" idx="2"/>
          </p:cNvCxnSpPr>
          <p:nvPr/>
        </p:nvCxnSpPr>
        <p:spPr>
          <a:xfrm rot="10800000" flipH="1">
            <a:off x="756578" y="2760006"/>
            <a:ext cx="832681" cy="1255689"/>
          </a:xfrm>
          <a:prstGeom prst="bentConnector4">
            <a:avLst>
              <a:gd name="adj1" fmla="val -12670"/>
              <a:gd name="adj2" fmla="val 96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352FEBB3-17D0-7800-2F86-5E1305989D0A}"/>
              </a:ext>
            </a:extLst>
          </p:cNvPr>
          <p:cNvCxnSpPr>
            <a:cxnSpLocks/>
            <a:stCxn id="139" idx="0"/>
            <a:endCxn id="34" idx="2"/>
          </p:cNvCxnSpPr>
          <p:nvPr/>
        </p:nvCxnSpPr>
        <p:spPr>
          <a:xfrm rot="5400000" flipH="1" flipV="1">
            <a:off x="4025320" y="-811609"/>
            <a:ext cx="358314" cy="523043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777B44-70C5-D832-F2AC-9D11321C9D29}"/>
              </a:ext>
            </a:extLst>
          </p:cNvPr>
          <p:cNvSpPr/>
          <p:nvPr/>
        </p:nvSpPr>
        <p:spPr>
          <a:xfrm>
            <a:off x="2793681" y="437652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Dawn Williams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OEM Sales Director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EB7BC3C-AAAA-07E9-54E0-821A3420B8E0}"/>
              </a:ext>
            </a:extLst>
          </p:cNvPr>
          <p:cNvCxnSpPr>
            <a:cxnSpLocks/>
            <a:stCxn id="8" idx="1"/>
            <a:endCxn id="30" idx="2"/>
          </p:cNvCxnSpPr>
          <p:nvPr/>
        </p:nvCxnSpPr>
        <p:spPr>
          <a:xfrm rot="10800000" flipH="1">
            <a:off x="2793680" y="2756128"/>
            <a:ext cx="868683" cy="1963298"/>
          </a:xfrm>
          <a:prstGeom prst="bentConnector4">
            <a:avLst>
              <a:gd name="adj1" fmla="val -13248"/>
              <a:gd name="adj2" fmla="val 975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35AEF16-FAFE-9B2D-15D9-94B08C40DCE5}"/>
              </a:ext>
            </a:extLst>
          </p:cNvPr>
          <p:cNvSpPr/>
          <p:nvPr/>
        </p:nvSpPr>
        <p:spPr>
          <a:xfrm>
            <a:off x="6981563" y="2845193"/>
            <a:ext cx="1737360" cy="77724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Ravi Krishnan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Solution Engineering, AMER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261717D-A580-3718-BD11-442649DAAD66}"/>
              </a:ext>
            </a:extLst>
          </p:cNvPr>
          <p:cNvCxnSpPr>
            <a:cxnSpLocks/>
            <a:stCxn id="24" idx="3"/>
            <a:endCxn id="34" idx="2"/>
          </p:cNvCxnSpPr>
          <p:nvPr/>
        </p:nvCxnSpPr>
        <p:spPr>
          <a:xfrm flipV="1">
            <a:off x="6610779" y="1624451"/>
            <a:ext cx="208916" cy="76798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2074FA66-9FE6-C81A-9D70-EB1329F92C21}"/>
              </a:ext>
            </a:extLst>
          </p:cNvPr>
          <p:cNvCxnSpPr>
            <a:cxnSpLocks/>
            <a:stCxn id="15" idx="3"/>
            <a:endCxn id="34" idx="2"/>
          </p:cNvCxnSpPr>
          <p:nvPr/>
        </p:nvCxnSpPr>
        <p:spPr>
          <a:xfrm flipV="1">
            <a:off x="6604143" y="1624451"/>
            <a:ext cx="215552" cy="161187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38114C07-C486-D5EF-5E49-B81CD543B13C}"/>
              </a:ext>
            </a:extLst>
          </p:cNvPr>
          <p:cNvCxnSpPr>
            <a:cxnSpLocks/>
            <a:stCxn id="153" idx="3"/>
            <a:endCxn id="34" idx="2"/>
          </p:cNvCxnSpPr>
          <p:nvPr/>
        </p:nvCxnSpPr>
        <p:spPr>
          <a:xfrm flipV="1">
            <a:off x="6604143" y="1624451"/>
            <a:ext cx="215552" cy="247030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B94BCE5B-0829-590E-FD36-3D20EDFE69B5}"/>
              </a:ext>
            </a:extLst>
          </p:cNvPr>
          <p:cNvCxnSpPr>
            <a:cxnSpLocks/>
            <a:stCxn id="7" idx="1"/>
            <a:endCxn id="34" idx="2"/>
          </p:cNvCxnSpPr>
          <p:nvPr/>
        </p:nvCxnSpPr>
        <p:spPr>
          <a:xfrm rot="10800000">
            <a:off x="6819695" y="1624452"/>
            <a:ext cx="161868" cy="77082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9C29CF0B-DC84-DA5D-CA32-9A5BE6A23BD0}"/>
              </a:ext>
            </a:extLst>
          </p:cNvPr>
          <p:cNvCxnSpPr>
            <a:cxnSpLocks/>
            <a:stCxn id="55" idx="1"/>
            <a:endCxn id="34" idx="2"/>
          </p:cNvCxnSpPr>
          <p:nvPr/>
        </p:nvCxnSpPr>
        <p:spPr>
          <a:xfrm rot="10800000">
            <a:off x="6819695" y="1624451"/>
            <a:ext cx="161868" cy="160936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0ED33-A58F-C8CD-FF80-55F9DC84A181}"/>
              </a:ext>
            </a:extLst>
          </p:cNvPr>
          <p:cNvSpPr/>
          <p:nvPr/>
        </p:nvSpPr>
        <p:spPr>
          <a:xfrm>
            <a:off x="756578" y="4497067"/>
            <a:ext cx="1737360" cy="78388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Andrea Snelson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 Programs and Operations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(WA)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C5FD5C4-C728-3787-7316-267035CB9BBE}"/>
              </a:ext>
            </a:extLst>
          </p:cNvPr>
          <p:cNvCxnSpPr>
            <a:cxnSpLocks/>
            <a:stCxn id="12" idx="1"/>
            <a:endCxn id="139" idx="2"/>
          </p:cNvCxnSpPr>
          <p:nvPr/>
        </p:nvCxnSpPr>
        <p:spPr>
          <a:xfrm rot="10800000" flipH="1">
            <a:off x="756578" y="2760006"/>
            <a:ext cx="832682" cy="2129005"/>
          </a:xfrm>
          <a:prstGeom prst="bentConnector4">
            <a:avLst>
              <a:gd name="adj1" fmla="val -13004"/>
              <a:gd name="adj2" fmla="val 9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11</a:t>
            </a:fld>
            <a:endParaRPr lang="en-US"/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0DE1F30F-6B0D-F781-1487-B542F466F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54926961-6BD9-790D-6328-D64AE7E584C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Channel Sales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718027" y="1590861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Danielle Carty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Global VP, Channels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(Canada)</a:t>
            </a:r>
          </a:p>
        </p:txBody>
      </p:sp>
      <p:cxnSp>
        <p:nvCxnSpPr>
          <p:cNvPr id="12" name="Elbow Connector 11"/>
          <p:cNvCxnSpPr>
            <a:cxnSpLocks/>
            <a:stCxn id="46" idx="2"/>
            <a:endCxn id="15" idx="1"/>
          </p:cNvCxnSpPr>
          <p:nvPr/>
        </p:nvCxnSpPr>
        <p:spPr>
          <a:xfrm rot="16200000" flipH="1">
            <a:off x="5411398" y="2634849"/>
            <a:ext cx="672279" cy="2302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62648" y="274320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Adam Nash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Channel Sales Director Northern Europe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E3D8B-CD53-6547-CD85-13B08A97A6CE}"/>
              </a:ext>
            </a:extLst>
          </p:cNvPr>
          <p:cNvSpPr/>
          <p:nvPr/>
        </p:nvSpPr>
        <p:spPr>
          <a:xfrm>
            <a:off x="3703929" y="273764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Catherine Delaunay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Channel Sales Director Central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337E724-6EFA-8A97-C9F6-239932CBBE97}"/>
              </a:ext>
            </a:extLst>
          </p:cNvPr>
          <p:cNvCxnSpPr>
            <a:cxnSpLocks/>
            <a:stCxn id="10" idx="3"/>
            <a:endCxn id="46" idx="2"/>
          </p:cNvCxnSpPr>
          <p:nvPr/>
        </p:nvCxnSpPr>
        <p:spPr>
          <a:xfrm flipV="1">
            <a:off x="5441289" y="2413821"/>
            <a:ext cx="191138" cy="666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CE99B2-B5AC-9D46-A1E2-73F7F8B2AE6E}"/>
              </a:ext>
            </a:extLst>
          </p:cNvPr>
          <p:cNvSpPr/>
          <p:nvPr/>
        </p:nvSpPr>
        <p:spPr>
          <a:xfrm>
            <a:off x="3703929" y="352631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Rachel Harrington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Channel Sales Director East NA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(MI)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F48E3EB-1E5D-C7EC-63A4-D9BD898277A1}"/>
              </a:ext>
            </a:extLst>
          </p:cNvPr>
          <p:cNvCxnSpPr>
            <a:cxnSpLocks/>
            <a:stCxn id="9" idx="3"/>
            <a:endCxn id="46" idx="2"/>
          </p:cNvCxnSpPr>
          <p:nvPr/>
        </p:nvCxnSpPr>
        <p:spPr>
          <a:xfrm flipV="1">
            <a:off x="5441289" y="2413821"/>
            <a:ext cx="191138" cy="14553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DE3BC-B78F-5BD7-BE83-F21E6BA569A9}"/>
              </a:ext>
            </a:extLst>
          </p:cNvPr>
          <p:cNvSpPr/>
          <p:nvPr/>
        </p:nvSpPr>
        <p:spPr>
          <a:xfrm>
            <a:off x="5862648" y="352458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Liz Andrew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Global GSI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(Canada)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4A390AF-5191-D666-D47C-BF219EF361A9}"/>
              </a:ext>
            </a:extLst>
          </p:cNvPr>
          <p:cNvCxnSpPr>
            <a:cxnSpLocks/>
            <a:stCxn id="19" idx="1"/>
            <a:endCxn id="46" idx="2"/>
          </p:cNvCxnSpPr>
          <p:nvPr/>
        </p:nvCxnSpPr>
        <p:spPr>
          <a:xfrm rot="10800000">
            <a:off x="5632428" y="2413822"/>
            <a:ext cx="230221" cy="14536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A7312E-F9A8-50F1-9BE0-5A8D72B7722C}"/>
              </a:ext>
            </a:extLst>
          </p:cNvPr>
          <p:cNvSpPr/>
          <p:nvPr/>
        </p:nvSpPr>
        <p:spPr>
          <a:xfrm>
            <a:off x="5862648" y="431715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Roland Mackert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Channel Sales Director, DACH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E82FAEF-2A2A-9B52-0FA4-2FEC98DA3D1B}"/>
              </a:ext>
            </a:extLst>
          </p:cNvPr>
          <p:cNvCxnSpPr>
            <a:cxnSpLocks/>
            <a:stCxn id="3" idx="1"/>
            <a:endCxn id="46" idx="2"/>
          </p:cNvCxnSpPr>
          <p:nvPr/>
        </p:nvCxnSpPr>
        <p:spPr>
          <a:xfrm rot="10800000">
            <a:off x="5632428" y="2413821"/>
            <a:ext cx="230221" cy="22462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5FD4015-AA19-09D2-0F76-568ADFC1F260}"/>
              </a:ext>
            </a:extLst>
          </p:cNvPr>
          <p:cNvSpPr/>
          <p:nvPr/>
        </p:nvSpPr>
        <p:spPr>
          <a:xfrm>
            <a:off x="3703929" y="431499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Victor Bishay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Cloud Partnerships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(Canada)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C16E8CB-39BE-8B9F-0CD8-B6C2CBE774FB}"/>
              </a:ext>
            </a:extLst>
          </p:cNvPr>
          <p:cNvCxnSpPr>
            <a:cxnSpLocks/>
            <a:stCxn id="6" idx="3"/>
            <a:endCxn id="46" idx="2"/>
          </p:cNvCxnSpPr>
          <p:nvPr/>
        </p:nvCxnSpPr>
        <p:spPr>
          <a:xfrm flipV="1">
            <a:off x="5441289" y="2413821"/>
            <a:ext cx="191138" cy="22440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0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12</a:t>
            </a:fld>
            <a:endParaRPr lang="en-US"/>
          </a:p>
        </p:txBody>
      </p:sp>
      <p:sp>
        <p:nvSpPr>
          <p:cNvPr id="46" name="Subtitle 45">
            <a:extLst>
              <a:ext uri="{FF2B5EF4-FFF2-40B4-BE49-F238E27FC236}">
                <a16:creationId xmlns:a16="http://schemas.microsoft.com/office/drawing/2014/main" id="{0D751288-50D9-8A09-D716-310201B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Subtitle 47">
            <a:extLst>
              <a:ext uri="{FF2B5EF4-FFF2-40B4-BE49-F238E27FC236}">
                <a16:creationId xmlns:a16="http://schemas.microsoft.com/office/drawing/2014/main" id="{69ECE856-45D3-C8BF-0B11-CB52B4433FD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Global Field Operations 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001415" y="944372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Ahsan Malik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Financial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51458" y="1933975"/>
            <a:ext cx="173736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Michael Pap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Rocki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VP, Revenue Operations and Strategic Growth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964733" y="3764227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Christopher Barton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 Operations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London, UK</a:t>
            </a:r>
          </a:p>
        </p:txBody>
      </p:sp>
      <p:cxnSp>
        <p:nvCxnSpPr>
          <p:cNvPr id="54" name="Elbow Connector 53"/>
          <p:cNvCxnSpPr>
            <a:cxnSpLocks/>
            <a:stCxn id="34" idx="2"/>
            <a:endCxn id="37" idx="0"/>
          </p:cNvCxnSpPr>
          <p:nvPr/>
        </p:nvCxnSpPr>
        <p:spPr>
          <a:xfrm rot="16200000" flipH="1">
            <a:off x="5834655" y="1848491"/>
            <a:ext cx="166643" cy="432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116667" y="5595517"/>
            <a:ext cx="1737360" cy="777240"/>
          </a:xfrm>
          <a:prstGeom prst="rect">
            <a:avLst/>
          </a:prstGeom>
          <a:solidFill>
            <a:srgbClr val="E7F5FF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Mahesh B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SalesForce</a:t>
            </a: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DC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Gaian Solutions (India)</a:t>
            </a:r>
          </a:p>
        </p:txBody>
      </p:sp>
      <p:cxnSp>
        <p:nvCxnSpPr>
          <p:cNvPr id="6" name="Elbow Connector 5"/>
          <p:cNvCxnSpPr>
            <a:cxnSpLocks/>
            <a:stCxn id="5" idx="2"/>
            <a:endCxn id="25" idx="1"/>
          </p:cNvCxnSpPr>
          <p:nvPr/>
        </p:nvCxnSpPr>
        <p:spPr>
          <a:xfrm rot="5400000">
            <a:off x="3211268" y="5361992"/>
            <a:ext cx="527544" cy="716746"/>
          </a:xfrm>
          <a:prstGeom prst="bentConnector4">
            <a:avLst>
              <a:gd name="adj1" fmla="val 13167"/>
              <a:gd name="adj2" fmla="val 13189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51FD45A-D462-E74E-9100-1D68348A2C0B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5400000">
            <a:off x="3721620" y="1954329"/>
            <a:ext cx="1441632" cy="2955405"/>
          </a:xfrm>
          <a:prstGeom prst="bentConnector4">
            <a:avLst>
              <a:gd name="adj1" fmla="val 4506"/>
              <a:gd name="adj2" fmla="val 10773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5256133-8C0A-D14E-A513-81C7FA6B75B2}"/>
              </a:ext>
            </a:extLst>
          </p:cNvPr>
          <p:cNvSpPr/>
          <p:nvPr/>
        </p:nvSpPr>
        <p:spPr>
          <a:xfrm>
            <a:off x="5354644" y="3766674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Randa</a:t>
            </a: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Magrino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Deal Desk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New York, NY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8031C8C-9A06-104F-8989-AE579AA1FAF2}"/>
              </a:ext>
            </a:extLst>
          </p:cNvPr>
          <p:cNvSpPr/>
          <p:nvPr/>
        </p:nvSpPr>
        <p:spPr>
          <a:xfrm>
            <a:off x="2964733" y="2849101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Aidan Murphy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Revenue Operations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(NC)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E2DA4A-85EB-B24D-AE9C-A985D4A1E8F3}"/>
              </a:ext>
            </a:extLst>
          </p:cNvPr>
          <p:cNvSpPr/>
          <p:nvPr/>
        </p:nvSpPr>
        <p:spPr>
          <a:xfrm>
            <a:off x="5051326" y="2851548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Alda Borden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Deal Desk Director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503DF39B-ECC3-A945-9C60-4549B54ADA44}"/>
              </a:ext>
            </a:extLst>
          </p:cNvPr>
          <p:cNvCxnSpPr>
            <a:cxnSpLocks/>
            <a:stCxn id="139" idx="1"/>
            <a:endCxn id="37" idx="2"/>
          </p:cNvCxnSpPr>
          <p:nvPr/>
        </p:nvCxnSpPr>
        <p:spPr>
          <a:xfrm rot="10800000" flipH="1">
            <a:off x="2964732" y="2711215"/>
            <a:ext cx="2955405" cy="526506"/>
          </a:xfrm>
          <a:prstGeom prst="bentConnector4">
            <a:avLst>
              <a:gd name="adj1" fmla="val -7735"/>
              <a:gd name="adj2" fmla="val 8690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8EC9FD4-B700-D79C-9819-F460D15424D5}"/>
              </a:ext>
            </a:extLst>
          </p:cNvPr>
          <p:cNvSpPr/>
          <p:nvPr/>
        </p:nvSpPr>
        <p:spPr>
          <a:xfrm>
            <a:off x="2964733" y="4679353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Dan Smith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 Operations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FEFA8F6-31B8-D148-4670-9899E3FCB14C}"/>
              </a:ext>
            </a:extLst>
          </p:cNvPr>
          <p:cNvCxnSpPr>
            <a:cxnSpLocks/>
            <a:stCxn id="5" idx="1"/>
            <a:endCxn id="37" idx="2"/>
          </p:cNvCxnSpPr>
          <p:nvPr/>
        </p:nvCxnSpPr>
        <p:spPr>
          <a:xfrm rot="10800000" flipH="1">
            <a:off x="2964732" y="2711215"/>
            <a:ext cx="2955405" cy="2356758"/>
          </a:xfrm>
          <a:prstGeom prst="bentConnector4">
            <a:avLst>
              <a:gd name="adj1" fmla="val -7735"/>
              <a:gd name="adj2" fmla="val 9704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2CF296-0490-F177-4A35-203AE1C99E6C}"/>
              </a:ext>
            </a:extLst>
          </p:cNvPr>
          <p:cNvCxnSpPr>
            <a:cxnSpLocks/>
            <a:stCxn id="32" idx="1"/>
            <a:endCxn id="140" idx="2"/>
          </p:cNvCxnSpPr>
          <p:nvPr/>
        </p:nvCxnSpPr>
        <p:spPr>
          <a:xfrm rot="10800000" flipH="1">
            <a:off x="5354644" y="3628788"/>
            <a:ext cx="565362" cy="526506"/>
          </a:xfrm>
          <a:prstGeom prst="bentConnector4">
            <a:avLst>
              <a:gd name="adj1" fmla="val -40434"/>
              <a:gd name="adj2" fmla="val 8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9AB5578-7E64-54E6-1580-3A37EE207277}"/>
              </a:ext>
            </a:extLst>
          </p:cNvPr>
          <p:cNvCxnSpPr>
            <a:cxnSpLocks/>
            <a:stCxn id="140" idx="0"/>
            <a:endCxn id="37" idx="2"/>
          </p:cNvCxnSpPr>
          <p:nvPr/>
        </p:nvCxnSpPr>
        <p:spPr>
          <a:xfrm rot="5400000" flipH="1" flipV="1">
            <a:off x="5849906" y="2781316"/>
            <a:ext cx="140333" cy="13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565C1B8-BAF1-B03F-7528-3EB975286CAE}"/>
              </a:ext>
            </a:extLst>
          </p:cNvPr>
          <p:cNvSpPr/>
          <p:nvPr/>
        </p:nvSpPr>
        <p:spPr>
          <a:xfrm>
            <a:off x="7265133" y="2849101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Raghav Krishnan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Sales Operations Intern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2B8FF7-1ED4-CE4C-C06D-CF236B57B660}"/>
              </a:ext>
            </a:extLst>
          </p:cNvPr>
          <p:cNvCxnSpPr>
            <a:cxnSpLocks/>
            <a:stCxn id="3" idx="0"/>
            <a:endCxn id="37" idx="2"/>
          </p:cNvCxnSpPr>
          <p:nvPr/>
        </p:nvCxnSpPr>
        <p:spPr>
          <a:xfrm rot="16200000" flipV="1">
            <a:off x="6958033" y="1673320"/>
            <a:ext cx="137886" cy="22136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9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13</a:t>
            </a:fld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73ED5DE5-336E-D6EB-1B7D-40A54D5F3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F711DDBD-4188-A1F7-24F1-631E4BFFEF8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00" y="121933"/>
            <a:ext cx="11248012" cy="763600"/>
          </a:xfrm>
        </p:spPr>
        <p:txBody>
          <a:bodyPr>
            <a:normAutofit/>
          </a:bodyPr>
          <a:lstStyle/>
          <a:p>
            <a:r>
              <a:rPr lang="en-GB" dirty="0"/>
              <a:t>Inside Sales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AFC180-8E4A-FDD9-5AE4-17AFE4151390}"/>
              </a:ext>
            </a:extLst>
          </p:cNvPr>
          <p:cNvSpPr/>
          <p:nvPr/>
        </p:nvSpPr>
        <p:spPr>
          <a:xfrm>
            <a:off x="5181600" y="1269566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Michael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Depallens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Revenue Growth, AMER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A71822-A714-9935-EE5C-35FCDEBEECD0}"/>
              </a:ext>
            </a:extLst>
          </p:cNvPr>
          <p:cNvSpPr/>
          <p:nvPr/>
        </p:nvSpPr>
        <p:spPr>
          <a:xfrm>
            <a:off x="6366309" y="2212703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Nick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Linsmayer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Associate Inside Sales Account Executive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325BE92-2AFC-EC0B-6DC8-7D19367FA61A}"/>
              </a:ext>
            </a:extLst>
          </p:cNvPr>
          <p:cNvCxnSpPr>
            <a:cxnSpLocks/>
            <a:stCxn id="16" idx="1"/>
            <a:endCxn id="32" idx="2"/>
          </p:cNvCxnSpPr>
          <p:nvPr/>
        </p:nvCxnSpPr>
        <p:spPr>
          <a:xfrm rot="10800000">
            <a:off x="6096001" y="2092527"/>
            <a:ext cx="270309" cy="50879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960CCB-0E23-17DB-974F-B461269AE191}"/>
              </a:ext>
            </a:extLst>
          </p:cNvPr>
          <p:cNvSpPr/>
          <p:nvPr/>
        </p:nvSpPr>
        <p:spPr>
          <a:xfrm>
            <a:off x="6366309" y="3130045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Anthony Huni</a:t>
            </a:r>
            <a:endParaRPr lang="en-US" sz="1100" b="1" kern="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Inside Sales Account Executive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5402E79-FFBE-DAA4-63AB-252A0AFD7A46}"/>
              </a:ext>
            </a:extLst>
          </p:cNvPr>
          <p:cNvCxnSpPr>
            <a:cxnSpLocks/>
            <a:stCxn id="6" idx="1"/>
            <a:endCxn id="32" idx="2"/>
          </p:cNvCxnSpPr>
          <p:nvPr/>
        </p:nvCxnSpPr>
        <p:spPr>
          <a:xfrm rot="10800000">
            <a:off x="6096001" y="2092527"/>
            <a:ext cx="270309" cy="142613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0FFF54-80E4-DF25-E621-89C53BD343C0}"/>
              </a:ext>
            </a:extLst>
          </p:cNvPr>
          <p:cNvSpPr/>
          <p:nvPr/>
        </p:nvSpPr>
        <p:spPr>
          <a:xfrm>
            <a:off x="4099046" y="2214663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Jason Christensen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Business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E1D644B-4D34-D824-008B-7E266E8DDCD2}"/>
              </a:ext>
            </a:extLst>
          </p:cNvPr>
          <p:cNvCxnSpPr>
            <a:cxnSpLocks/>
            <a:stCxn id="8" idx="3"/>
            <a:endCxn id="32" idx="2"/>
          </p:cNvCxnSpPr>
          <p:nvPr/>
        </p:nvCxnSpPr>
        <p:spPr>
          <a:xfrm flipV="1">
            <a:off x="5836406" y="2092526"/>
            <a:ext cx="259594" cy="51075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434D7E-3A79-0A65-3CA2-7DC16D16C645}"/>
              </a:ext>
            </a:extLst>
          </p:cNvPr>
          <p:cNvSpPr/>
          <p:nvPr/>
        </p:nvSpPr>
        <p:spPr>
          <a:xfrm>
            <a:off x="4099046" y="3130045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Sid Shah</a:t>
            </a:r>
            <a:endParaRPr lang="en-US" sz="1100" b="1" kern="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Business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14988F7-9F9E-6961-7F89-9EC8B6AE11F1}"/>
              </a:ext>
            </a:extLst>
          </p:cNvPr>
          <p:cNvCxnSpPr>
            <a:cxnSpLocks/>
            <a:stCxn id="10" idx="3"/>
            <a:endCxn id="32" idx="2"/>
          </p:cNvCxnSpPr>
          <p:nvPr/>
        </p:nvCxnSpPr>
        <p:spPr>
          <a:xfrm flipV="1">
            <a:off x="5836406" y="2092526"/>
            <a:ext cx="259594" cy="142613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783A8E-C95B-D120-BB32-F9A04F6EABEA}"/>
              </a:ext>
            </a:extLst>
          </p:cNvPr>
          <p:cNvSpPr/>
          <p:nvPr/>
        </p:nvSpPr>
        <p:spPr>
          <a:xfrm>
            <a:off x="4099046" y="4044441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Ian Mershon</a:t>
            </a:r>
            <a:endParaRPr lang="en-US" sz="1100" b="1" kern="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Business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9201F4-49A2-FE40-B4CC-A1FF19F9BDC7}"/>
              </a:ext>
            </a:extLst>
          </p:cNvPr>
          <p:cNvSpPr/>
          <p:nvPr/>
        </p:nvSpPr>
        <p:spPr>
          <a:xfrm>
            <a:off x="6355596" y="4044441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Caleb Howard</a:t>
            </a:r>
            <a:endParaRPr lang="en-US" sz="1100" b="1" kern="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Business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1E1640-686D-3F33-FFD5-D599B6DBE590}"/>
              </a:ext>
            </a:extLst>
          </p:cNvPr>
          <p:cNvCxnSpPr>
            <a:cxnSpLocks/>
            <a:stCxn id="12" idx="3"/>
            <a:endCxn id="32" idx="2"/>
          </p:cNvCxnSpPr>
          <p:nvPr/>
        </p:nvCxnSpPr>
        <p:spPr>
          <a:xfrm flipV="1">
            <a:off x="5836406" y="2092526"/>
            <a:ext cx="259594" cy="234053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B3C627-4C27-1EC3-2C94-EC4465CC9CDF}"/>
              </a:ext>
            </a:extLst>
          </p:cNvPr>
          <p:cNvCxnSpPr>
            <a:cxnSpLocks/>
            <a:stCxn id="13" idx="1"/>
            <a:endCxn id="32" idx="2"/>
          </p:cNvCxnSpPr>
          <p:nvPr/>
        </p:nvCxnSpPr>
        <p:spPr>
          <a:xfrm rot="10800000">
            <a:off x="6096000" y="2092527"/>
            <a:ext cx="259596" cy="234053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0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14</a:t>
            </a:fld>
            <a:endParaRPr lang="en-US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EFB4A2B5-68FC-757F-DF55-DF9AFD6F9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B86378AF-9124-707E-945A-7174827C735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Sales</a:t>
            </a:r>
            <a:r>
              <a:rPr lang="en-GB" dirty="0"/>
              <a:t> – E</a:t>
            </a:r>
            <a:r>
              <a:rPr lang="en-US" dirty="0" err="1"/>
              <a:t>ast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81600" y="1231643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Jennifer Bentley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East AMER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9AB0327-6095-7D1D-63F1-D383ED543C45}"/>
              </a:ext>
            </a:extLst>
          </p:cNvPr>
          <p:cNvCxnSpPr>
            <a:cxnSpLocks/>
            <a:stCxn id="31" idx="3"/>
            <a:endCxn id="34" idx="2"/>
          </p:cNvCxnSpPr>
          <p:nvPr/>
        </p:nvCxnSpPr>
        <p:spPr>
          <a:xfrm flipV="1">
            <a:off x="5861979" y="2054603"/>
            <a:ext cx="234021" cy="15594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D1D0847-3E92-23D1-CA93-82DB77894D8C}"/>
              </a:ext>
            </a:extLst>
          </p:cNvPr>
          <p:cNvSpPr/>
          <p:nvPr/>
        </p:nvSpPr>
        <p:spPr>
          <a:xfrm>
            <a:off x="4124619" y="2314244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Ben Spaeth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(NJ)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7936C12-767A-A5CB-6A55-5D01E2B572EC}"/>
              </a:ext>
            </a:extLst>
          </p:cNvPr>
          <p:cNvCxnSpPr>
            <a:cxnSpLocks/>
            <a:stCxn id="3" idx="3"/>
            <a:endCxn id="34" idx="2"/>
          </p:cNvCxnSpPr>
          <p:nvPr/>
        </p:nvCxnSpPr>
        <p:spPr>
          <a:xfrm flipV="1">
            <a:off x="5861979" y="2054603"/>
            <a:ext cx="234021" cy="6482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C08E36E-6426-0CC9-F2FF-F5C4189F3421}"/>
              </a:ext>
            </a:extLst>
          </p:cNvPr>
          <p:cNvSpPr/>
          <p:nvPr/>
        </p:nvSpPr>
        <p:spPr>
          <a:xfrm>
            <a:off x="4124619" y="3225388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Kathy Hauser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(NC)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A91520-317E-224B-C9A4-D1DDF4931106}"/>
              </a:ext>
            </a:extLst>
          </p:cNvPr>
          <p:cNvSpPr/>
          <p:nvPr/>
        </p:nvSpPr>
        <p:spPr>
          <a:xfrm>
            <a:off x="6377981" y="2314244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Aaron Rice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(IL)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516922D-7106-9865-9D93-A1D24D4E367F}"/>
              </a:ext>
            </a:extLst>
          </p:cNvPr>
          <p:cNvCxnSpPr>
            <a:cxnSpLocks/>
            <a:stCxn id="37" idx="1"/>
            <a:endCxn id="34" idx="2"/>
          </p:cNvCxnSpPr>
          <p:nvPr/>
        </p:nvCxnSpPr>
        <p:spPr>
          <a:xfrm rot="10800000">
            <a:off x="6096001" y="2054604"/>
            <a:ext cx="281981" cy="6482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3ED6FC-D252-E0B4-F09D-580612A9F852}"/>
              </a:ext>
            </a:extLst>
          </p:cNvPr>
          <p:cNvSpPr/>
          <p:nvPr/>
        </p:nvSpPr>
        <p:spPr>
          <a:xfrm>
            <a:off x="6377981" y="3224733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Jared Giorgio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Associate Enterprise Account Executive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677E652-D5CF-DFE0-6AEB-54E864C122EA}"/>
              </a:ext>
            </a:extLst>
          </p:cNvPr>
          <p:cNvCxnSpPr>
            <a:cxnSpLocks/>
            <a:stCxn id="25" idx="1"/>
            <a:endCxn id="34" idx="2"/>
          </p:cNvCxnSpPr>
          <p:nvPr/>
        </p:nvCxnSpPr>
        <p:spPr>
          <a:xfrm rot="10800000">
            <a:off x="6096001" y="2054603"/>
            <a:ext cx="281981" cy="15587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F534247-9809-0150-48A5-96F84EB4F84C}"/>
              </a:ext>
            </a:extLst>
          </p:cNvPr>
          <p:cNvSpPr/>
          <p:nvPr/>
        </p:nvSpPr>
        <p:spPr>
          <a:xfrm>
            <a:off x="6377981" y="4131575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Bruce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Spake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Associate Enterprise Account Executive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(MD)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0D5192D-3512-6804-91F3-F9F0940596CC}"/>
              </a:ext>
            </a:extLst>
          </p:cNvPr>
          <p:cNvCxnSpPr>
            <a:cxnSpLocks/>
            <a:stCxn id="6" idx="1"/>
            <a:endCxn id="34" idx="2"/>
          </p:cNvCxnSpPr>
          <p:nvPr/>
        </p:nvCxnSpPr>
        <p:spPr>
          <a:xfrm rot="10800000">
            <a:off x="6096001" y="2054603"/>
            <a:ext cx="281981" cy="24655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41FEE7-50E8-54D3-7393-025568CACBEC}"/>
              </a:ext>
            </a:extLst>
          </p:cNvPr>
          <p:cNvSpPr/>
          <p:nvPr/>
        </p:nvSpPr>
        <p:spPr>
          <a:xfrm>
            <a:off x="4124619" y="4132815"/>
            <a:ext cx="173736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Josh Roche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(CT)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6E577DF-D40E-1478-F735-87A177B41655}"/>
              </a:ext>
            </a:extLst>
          </p:cNvPr>
          <p:cNvCxnSpPr>
            <a:cxnSpLocks/>
            <a:stCxn id="10" idx="3"/>
            <a:endCxn id="34" idx="2"/>
          </p:cNvCxnSpPr>
          <p:nvPr/>
        </p:nvCxnSpPr>
        <p:spPr>
          <a:xfrm flipV="1">
            <a:off x="5861979" y="2054603"/>
            <a:ext cx="234021" cy="24668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0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15</a:t>
            </a:fld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BCEBD752-5B3C-0967-4242-97970F9B2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D325781B-BEFC-CA72-8CDD-5AF6219F94D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Sales</a:t>
            </a:r>
            <a:r>
              <a:rPr lang="en-GB" dirty="0"/>
              <a:t> – </a:t>
            </a:r>
            <a:r>
              <a:rPr lang="en-US" dirty="0"/>
              <a:t>West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1600" y="1224831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Doug Merrill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West AMER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7F816-1315-2D03-C2ED-0D9D06603831}"/>
              </a:ext>
            </a:extLst>
          </p:cNvPr>
          <p:cNvSpPr/>
          <p:nvPr/>
        </p:nvSpPr>
        <p:spPr>
          <a:xfrm>
            <a:off x="4133841" y="235653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Kelsie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Neibel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F6819FD-54DC-1325-8BB0-B55620EFACFE}"/>
              </a:ext>
            </a:extLst>
          </p:cNvPr>
          <p:cNvCxnSpPr>
            <a:cxnSpLocks/>
            <a:stCxn id="3" idx="3"/>
            <a:endCxn id="34" idx="2"/>
          </p:cNvCxnSpPr>
          <p:nvPr/>
        </p:nvCxnSpPr>
        <p:spPr>
          <a:xfrm flipV="1">
            <a:off x="5871201" y="2047791"/>
            <a:ext cx="224799" cy="651646"/>
          </a:xfrm>
          <a:prstGeom prst="bentConnector2">
            <a:avLst/>
          </a:prstGeom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CDCF33F-0D59-8347-4F58-2942A21EDE8A}"/>
              </a:ext>
            </a:extLst>
          </p:cNvPr>
          <p:cNvSpPr/>
          <p:nvPr/>
        </p:nvSpPr>
        <p:spPr>
          <a:xfrm>
            <a:off x="6305463" y="2356019"/>
            <a:ext cx="1737360" cy="6905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Vivek Seth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(WA)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E487E4-0493-BBAC-46C2-34CC5928B7C2}"/>
              </a:ext>
            </a:extLst>
          </p:cNvPr>
          <p:cNvCxnSpPr>
            <a:cxnSpLocks/>
            <a:stCxn id="7" idx="1"/>
            <a:endCxn id="34" idx="2"/>
          </p:cNvCxnSpPr>
          <p:nvPr/>
        </p:nvCxnSpPr>
        <p:spPr>
          <a:xfrm rot="10800000">
            <a:off x="6096001" y="2047792"/>
            <a:ext cx="209463" cy="653489"/>
          </a:xfrm>
          <a:prstGeom prst="bentConnector2">
            <a:avLst/>
          </a:prstGeom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904076-51BF-E052-0B2A-8CC14CAF3322}"/>
              </a:ext>
            </a:extLst>
          </p:cNvPr>
          <p:cNvSpPr/>
          <p:nvPr/>
        </p:nvSpPr>
        <p:spPr>
          <a:xfrm>
            <a:off x="4133841" y="312986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Jordan Miller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1123873-E053-4906-1FBA-F45E9E5DF7DA}"/>
              </a:ext>
            </a:extLst>
          </p:cNvPr>
          <p:cNvCxnSpPr>
            <a:cxnSpLocks/>
            <a:stCxn id="8" idx="3"/>
            <a:endCxn id="34" idx="2"/>
          </p:cNvCxnSpPr>
          <p:nvPr/>
        </p:nvCxnSpPr>
        <p:spPr>
          <a:xfrm flipV="1">
            <a:off x="5871201" y="2047791"/>
            <a:ext cx="224799" cy="1424973"/>
          </a:xfrm>
          <a:prstGeom prst="bentConnector2">
            <a:avLst/>
          </a:prstGeom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9FD1FF8-7B8F-7D9D-987D-68EFB5390D86}"/>
              </a:ext>
            </a:extLst>
          </p:cNvPr>
          <p:cNvSpPr/>
          <p:nvPr/>
        </p:nvSpPr>
        <p:spPr>
          <a:xfrm>
            <a:off x="6305463" y="3129864"/>
            <a:ext cx="1737360" cy="6905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Shelly Carroll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399CBD9-DC14-6E0B-2524-55410020B9EC}"/>
              </a:ext>
            </a:extLst>
          </p:cNvPr>
          <p:cNvCxnSpPr>
            <a:cxnSpLocks/>
            <a:stCxn id="6" idx="1"/>
            <a:endCxn id="34" idx="2"/>
          </p:cNvCxnSpPr>
          <p:nvPr/>
        </p:nvCxnSpPr>
        <p:spPr>
          <a:xfrm rot="10800000">
            <a:off x="6096001" y="2047791"/>
            <a:ext cx="209463" cy="1427334"/>
          </a:xfrm>
          <a:prstGeom prst="bentConnector2">
            <a:avLst/>
          </a:prstGeom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16</a:t>
            </a:fld>
            <a:endParaRPr lang="en-US" dirty="0"/>
          </a:p>
        </p:txBody>
      </p:sp>
      <p:sp>
        <p:nvSpPr>
          <p:cNvPr id="36" name="Subtitle 35">
            <a:extLst>
              <a:ext uri="{FF2B5EF4-FFF2-40B4-BE49-F238E27FC236}">
                <a16:creationId xmlns:a16="http://schemas.microsoft.com/office/drawing/2014/main" id="{A6EF4008-214B-025A-C2F7-9046C9E48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475934A1-5CE9-F3D8-CB8F-0BE5C79F544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</a:t>
            </a:r>
            <a:r>
              <a:rPr lang="en-GB" dirty="0"/>
              <a:t> – EMEA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7286" y="934305"/>
            <a:ext cx="182880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David Lee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Sales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21059" y="1917474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Nick Pike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 Sales, Northern Europe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71073" y="2770576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Timothy Harris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Global Account </a:t>
            </a:r>
            <a:r>
              <a:rPr lang="en-US" sz="1100" dirty="0">
                <a:solidFill>
                  <a:schemeClr val="accent1"/>
                </a:solidFill>
                <a:effectLst/>
                <a:latin typeface="Helvetica Neue" panose="02000503000000020004" pitchFamily="2" charset="0"/>
              </a:rPr>
              <a:t>Director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29" name="Elbow Connector 28"/>
          <p:cNvCxnSpPr>
            <a:cxnSpLocks/>
            <a:stCxn id="20" idx="2"/>
            <a:endCxn id="21" idx="0"/>
          </p:cNvCxnSpPr>
          <p:nvPr/>
        </p:nvCxnSpPr>
        <p:spPr>
          <a:xfrm rot="5400000">
            <a:off x="4793469" y="299256"/>
            <a:ext cx="160209" cy="307622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  <a:endCxn id="25" idx="3"/>
          </p:cNvCxnSpPr>
          <p:nvPr/>
        </p:nvCxnSpPr>
        <p:spPr>
          <a:xfrm rot="5400000">
            <a:off x="3060921" y="2838938"/>
            <a:ext cx="413490" cy="13558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cxnSpLocks/>
            <a:stCxn id="6" idx="2"/>
            <a:endCxn id="53" idx="1"/>
          </p:cNvCxnSpPr>
          <p:nvPr/>
        </p:nvCxnSpPr>
        <p:spPr>
          <a:xfrm rot="5400000">
            <a:off x="5734948" y="2431769"/>
            <a:ext cx="499407" cy="852255"/>
          </a:xfrm>
          <a:prstGeom prst="bentConnector4">
            <a:avLst>
              <a:gd name="adj1" fmla="val 15669"/>
              <a:gd name="adj2" fmla="val 11617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7F54463-3AA3-E542-A19D-54F8E52F3F46}"/>
              </a:ext>
            </a:extLst>
          </p:cNvPr>
          <p:cNvSpPr/>
          <p:nvPr/>
        </p:nvSpPr>
        <p:spPr>
          <a:xfrm>
            <a:off x="3471045" y="2779144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Phillip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Mattu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5B215A9-9633-434E-8E55-2A9B1C73088F}"/>
              </a:ext>
            </a:extLst>
          </p:cNvPr>
          <p:cNvSpPr/>
          <p:nvPr/>
        </p:nvSpPr>
        <p:spPr>
          <a:xfrm>
            <a:off x="5558523" y="2764700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Amaury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Guinot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144736C-0664-C04D-A9BF-235501666918}"/>
              </a:ext>
            </a:extLst>
          </p:cNvPr>
          <p:cNvCxnSpPr>
            <a:cxnSpLocks/>
            <a:stCxn id="51" idx="1"/>
            <a:endCxn id="21" idx="2"/>
          </p:cNvCxnSpPr>
          <p:nvPr/>
        </p:nvCxnSpPr>
        <p:spPr>
          <a:xfrm rot="10800000">
            <a:off x="3335459" y="2603274"/>
            <a:ext cx="135586" cy="51877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AFFDBC6-CDBC-1B42-8007-6F29A9C1DA3E}"/>
              </a:ext>
            </a:extLst>
          </p:cNvPr>
          <p:cNvSpPr/>
          <p:nvPr/>
        </p:nvSpPr>
        <p:spPr>
          <a:xfrm>
            <a:off x="1371073" y="3551686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Daniil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Kalyadin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4764B7F-916A-B547-81BC-900372676FB8}"/>
              </a:ext>
            </a:extLst>
          </p:cNvPr>
          <p:cNvCxnSpPr>
            <a:cxnSpLocks/>
            <a:stCxn id="71" idx="3"/>
            <a:endCxn id="21" idx="2"/>
          </p:cNvCxnSpPr>
          <p:nvPr/>
        </p:nvCxnSpPr>
        <p:spPr>
          <a:xfrm flipV="1">
            <a:off x="3199873" y="2603274"/>
            <a:ext cx="135586" cy="129131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C36D8B8-C608-CC40-8CDE-DC6891C9C372}"/>
              </a:ext>
            </a:extLst>
          </p:cNvPr>
          <p:cNvCxnSpPr>
            <a:cxnSpLocks/>
            <a:stCxn id="42" idx="0"/>
            <a:endCxn id="20" idx="2"/>
          </p:cNvCxnSpPr>
          <p:nvPr/>
        </p:nvCxnSpPr>
        <p:spPr>
          <a:xfrm rot="16200000" flipV="1">
            <a:off x="7548207" y="620744"/>
            <a:ext cx="165128" cy="243817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74CA17E-4C26-D941-A417-EA9B376B011D}"/>
              </a:ext>
            </a:extLst>
          </p:cNvPr>
          <p:cNvSpPr/>
          <p:nvPr/>
        </p:nvSpPr>
        <p:spPr>
          <a:xfrm>
            <a:off x="7935456" y="1922393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Sebastian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Flach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RVP, Sales DACH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31698F-12B3-71D5-601B-097559A7B4C7}"/>
              </a:ext>
            </a:extLst>
          </p:cNvPr>
          <p:cNvSpPr/>
          <p:nvPr/>
        </p:nvSpPr>
        <p:spPr>
          <a:xfrm>
            <a:off x="1371073" y="4319965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Miles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Eakers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B41A550-7E8B-3224-97AC-DD52EA944B33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3199873" y="2603274"/>
            <a:ext cx="135586" cy="205959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C842E6-42D1-DF0B-02BA-F8EEB8A5B1F9}"/>
              </a:ext>
            </a:extLst>
          </p:cNvPr>
          <p:cNvSpPr/>
          <p:nvPr/>
        </p:nvSpPr>
        <p:spPr>
          <a:xfrm>
            <a:off x="5496378" y="1922393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Pascal Bouche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RVP Sales, Southern Europe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242D200-C6A0-5632-C3DF-FC1CF6E5D00D}"/>
              </a:ext>
            </a:extLst>
          </p:cNvPr>
          <p:cNvCxnSpPr>
            <a:cxnSpLocks/>
            <a:stCxn id="6" idx="0"/>
            <a:endCxn id="20" idx="2"/>
          </p:cNvCxnSpPr>
          <p:nvPr/>
        </p:nvCxnSpPr>
        <p:spPr>
          <a:xfrm rot="5400000" flipH="1" flipV="1">
            <a:off x="6328668" y="1839375"/>
            <a:ext cx="165128" cy="9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478BC20-5CFD-32EE-0C4A-6F76631F811F}"/>
              </a:ext>
            </a:extLst>
          </p:cNvPr>
          <p:cNvSpPr/>
          <p:nvPr/>
        </p:nvSpPr>
        <p:spPr>
          <a:xfrm>
            <a:off x="8026896" y="277068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Sean O’Meara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7405AFA-426D-4979-7E5C-9DF9527F6E31}"/>
              </a:ext>
            </a:extLst>
          </p:cNvPr>
          <p:cNvCxnSpPr>
            <a:cxnSpLocks/>
            <a:stCxn id="3" idx="1"/>
            <a:endCxn id="42" idx="2"/>
          </p:cNvCxnSpPr>
          <p:nvPr/>
        </p:nvCxnSpPr>
        <p:spPr>
          <a:xfrm rot="10800000" flipH="1">
            <a:off x="8026896" y="2608193"/>
            <a:ext cx="822960" cy="505388"/>
          </a:xfrm>
          <a:prstGeom prst="bentConnector4">
            <a:avLst>
              <a:gd name="adj1" fmla="val -27778"/>
              <a:gd name="adj2" fmla="val 8392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C9015E-01B0-F7BC-69A3-C2C1E9E8B9CE}"/>
              </a:ext>
            </a:extLst>
          </p:cNvPr>
          <p:cNvSpPr/>
          <p:nvPr/>
        </p:nvSpPr>
        <p:spPr>
          <a:xfrm>
            <a:off x="5558523" y="3535266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Chiara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Busini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(Spain)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C4156-0619-F619-B92C-C3DF172C8FC5}"/>
              </a:ext>
            </a:extLst>
          </p:cNvPr>
          <p:cNvSpPr/>
          <p:nvPr/>
        </p:nvSpPr>
        <p:spPr>
          <a:xfrm>
            <a:off x="5558523" y="4294251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Nicolas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Chahoud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F83249-1F7A-62E5-D1E1-2D260526D637}"/>
              </a:ext>
            </a:extLst>
          </p:cNvPr>
          <p:cNvSpPr/>
          <p:nvPr/>
        </p:nvSpPr>
        <p:spPr>
          <a:xfrm>
            <a:off x="8026896" y="353526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Christian Gollwitzer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FC451BE-7FE3-4940-6EA2-49770403E1E7}"/>
              </a:ext>
            </a:extLst>
          </p:cNvPr>
          <p:cNvCxnSpPr>
            <a:cxnSpLocks/>
            <a:stCxn id="17" idx="1"/>
            <a:endCxn id="42" idx="2"/>
          </p:cNvCxnSpPr>
          <p:nvPr/>
        </p:nvCxnSpPr>
        <p:spPr>
          <a:xfrm rot="10800000" flipH="1">
            <a:off x="8026896" y="2608194"/>
            <a:ext cx="822960" cy="1269973"/>
          </a:xfrm>
          <a:prstGeom prst="bentConnector4">
            <a:avLst>
              <a:gd name="adj1" fmla="val -27778"/>
              <a:gd name="adj2" fmla="val 9381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A0487-F194-80AD-A659-C30E6CE03952}"/>
              </a:ext>
            </a:extLst>
          </p:cNvPr>
          <p:cNvSpPr/>
          <p:nvPr/>
        </p:nvSpPr>
        <p:spPr>
          <a:xfrm>
            <a:off x="8026896" y="429985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Kristian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Sablic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2429CE03-12E3-96B0-1234-1CFF6E2092BD}"/>
              </a:ext>
            </a:extLst>
          </p:cNvPr>
          <p:cNvCxnSpPr>
            <a:cxnSpLocks/>
            <a:stCxn id="19" idx="1"/>
            <a:endCxn id="42" idx="2"/>
          </p:cNvCxnSpPr>
          <p:nvPr/>
        </p:nvCxnSpPr>
        <p:spPr>
          <a:xfrm rot="10800000" flipH="1">
            <a:off x="8026896" y="2608193"/>
            <a:ext cx="822960" cy="2034558"/>
          </a:xfrm>
          <a:prstGeom prst="bentConnector4">
            <a:avLst>
              <a:gd name="adj1" fmla="val -27778"/>
              <a:gd name="adj2" fmla="val 9578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FB4A837-DF24-FF6C-69D9-9730CFA3131C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5400000">
            <a:off x="5349665" y="2817052"/>
            <a:ext cx="1269973" cy="852255"/>
          </a:xfrm>
          <a:prstGeom prst="bentConnector4">
            <a:avLst>
              <a:gd name="adj1" fmla="val 6372"/>
              <a:gd name="adj2" fmla="val 11617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FE93FD1-1DDF-98F8-4F6D-8C243F9B220E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5400000">
            <a:off x="4970172" y="3196545"/>
            <a:ext cx="2028958" cy="852255"/>
          </a:xfrm>
          <a:prstGeom prst="bentConnector4">
            <a:avLst>
              <a:gd name="adj1" fmla="val 3834"/>
              <a:gd name="adj2" fmla="val 11617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7752493-B3E7-8EFF-6222-3E65AF19942F}"/>
              </a:ext>
            </a:extLst>
          </p:cNvPr>
          <p:cNvSpPr/>
          <p:nvPr/>
        </p:nvSpPr>
        <p:spPr>
          <a:xfrm>
            <a:off x="3458551" y="3548586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Mitchell Read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727026-04F0-334C-25AA-E168DC98687F}"/>
              </a:ext>
            </a:extLst>
          </p:cNvPr>
          <p:cNvCxnSpPr>
            <a:cxnSpLocks/>
            <a:stCxn id="5" idx="1"/>
            <a:endCxn id="21" idx="2"/>
          </p:cNvCxnSpPr>
          <p:nvPr/>
        </p:nvCxnSpPr>
        <p:spPr>
          <a:xfrm rot="10800000">
            <a:off x="3335459" y="2603274"/>
            <a:ext cx="123092" cy="128821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68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17</a:t>
            </a:fld>
            <a:endParaRPr lang="en-US" dirty="0"/>
          </a:p>
        </p:txBody>
      </p:sp>
      <p:sp>
        <p:nvSpPr>
          <p:cNvPr id="50" name="Subtitle 49">
            <a:extLst>
              <a:ext uri="{FF2B5EF4-FFF2-40B4-BE49-F238E27FC236}">
                <a16:creationId xmlns:a16="http://schemas.microsoft.com/office/drawing/2014/main" id="{AE0F8C3A-4EE3-6461-7918-D4507521B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Subtitle 50">
            <a:extLst>
              <a:ext uri="{FF2B5EF4-FFF2-40B4-BE49-F238E27FC236}">
                <a16:creationId xmlns:a16="http://schemas.microsoft.com/office/drawing/2014/main" id="{65DCBC90-2875-1492-C625-B7294F8414A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</a:t>
            </a:r>
            <a:r>
              <a:rPr lang="en-GB" dirty="0"/>
              <a:t> – EMEA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97941" y="633744"/>
            <a:ext cx="182880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David Lee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Sales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23476E-65FA-C243-80FB-79BB914BA09B}"/>
              </a:ext>
            </a:extLst>
          </p:cNvPr>
          <p:cNvSpPr/>
          <p:nvPr/>
        </p:nvSpPr>
        <p:spPr>
          <a:xfrm>
            <a:off x="1692432" y="260675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Brad Harrington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Sales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4EE464-AD77-7F44-BBCA-A0F7229A3F41}"/>
              </a:ext>
            </a:extLst>
          </p:cNvPr>
          <p:cNvSpPr/>
          <p:nvPr/>
        </p:nvSpPr>
        <p:spPr>
          <a:xfrm>
            <a:off x="1692432" y="341038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Dennis Oppong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Sales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8FD1EA2-A42F-3C42-B8DE-867E1C12A435}"/>
              </a:ext>
            </a:extLst>
          </p:cNvPr>
          <p:cNvCxnSpPr>
            <a:cxnSpLocks/>
            <a:stCxn id="36" idx="3"/>
            <a:endCxn id="60" idx="2"/>
          </p:cNvCxnSpPr>
          <p:nvPr/>
        </p:nvCxnSpPr>
        <p:spPr>
          <a:xfrm flipV="1">
            <a:off x="3429792" y="2509372"/>
            <a:ext cx="133000" cy="44027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A5A8E4F-11F8-5142-80EA-30593DC66498}"/>
              </a:ext>
            </a:extLst>
          </p:cNvPr>
          <p:cNvCxnSpPr>
            <a:cxnSpLocks/>
            <a:stCxn id="37" idx="3"/>
            <a:endCxn id="60" idx="2"/>
          </p:cNvCxnSpPr>
          <p:nvPr/>
        </p:nvCxnSpPr>
        <p:spPr>
          <a:xfrm flipV="1">
            <a:off x="3429792" y="2509372"/>
            <a:ext cx="133000" cy="124391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3DA3053-52FA-1947-B053-5F8C7D17EBE0}"/>
              </a:ext>
            </a:extLst>
          </p:cNvPr>
          <p:cNvSpPr/>
          <p:nvPr/>
        </p:nvSpPr>
        <p:spPr>
          <a:xfrm>
            <a:off x="3690601" y="260675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Ben Tobin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Team Lead, Sales Development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i="1" kern="0" dirty="0">
              <a:solidFill>
                <a:schemeClr val="accent1"/>
              </a:solidFill>
              <a:latin typeface="Helvetica Neue"/>
              <a:ea typeface="Helvetica Neue" charset="0"/>
              <a:cs typeface="Helvetica Neue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2BD40BDF-BD15-474C-864A-EF38703E6A73}"/>
              </a:ext>
            </a:extLst>
          </p:cNvPr>
          <p:cNvCxnSpPr>
            <a:cxnSpLocks/>
            <a:stCxn id="60" idx="2"/>
            <a:endCxn id="47" idx="1"/>
          </p:cNvCxnSpPr>
          <p:nvPr/>
        </p:nvCxnSpPr>
        <p:spPr>
          <a:xfrm rot="16200000" flipH="1">
            <a:off x="3406557" y="2665606"/>
            <a:ext cx="440279" cy="12780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C95220E-FFF2-7041-BEDB-3236534F1C6F}"/>
              </a:ext>
            </a:extLst>
          </p:cNvPr>
          <p:cNvSpPr/>
          <p:nvPr/>
        </p:nvSpPr>
        <p:spPr>
          <a:xfrm>
            <a:off x="2648392" y="1684712"/>
            <a:ext cx="1828800" cy="8246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Daryl Watts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Revenue Growth,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CD5803A-1D91-1542-886C-61C74D70AB5D}"/>
              </a:ext>
            </a:extLst>
          </p:cNvPr>
          <p:cNvCxnSpPr>
            <a:cxnSpLocks/>
            <a:stCxn id="60" idx="0"/>
            <a:endCxn id="20" idx="2"/>
          </p:cNvCxnSpPr>
          <p:nvPr/>
        </p:nvCxnSpPr>
        <p:spPr>
          <a:xfrm rot="5400000" flipH="1" flipV="1">
            <a:off x="4423562" y="595934"/>
            <a:ext cx="228008" cy="19495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7FD2747-FB43-82A8-891E-0E2CB01F272B}"/>
              </a:ext>
            </a:extLst>
          </p:cNvPr>
          <p:cNvSpPr/>
          <p:nvPr/>
        </p:nvSpPr>
        <p:spPr>
          <a:xfrm>
            <a:off x="5682465" y="260675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Manon Bayard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853F93-E47D-1FBE-382D-4C49088CE6D6}"/>
              </a:ext>
            </a:extLst>
          </p:cNvPr>
          <p:cNvSpPr/>
          <p:nvPr/>
        </p:nvSpPr>
        <p:spPr>
          <a:xfrm>
            <a:off x="5682465" y="341038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Toni Branco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18ACFB7-5B58-E451-F32A-A269FCC9DE41}"/>
              </a:ext>
            </a:extLst>
          </p:cNvPr>
          <p:cNvCxnSpPr>
            <a:cxnSpLocks/>
            <a:stCxn id="32" idx="3"/>
            <a:endCxn id="63" idx="2"/>
          </p:cNvCxnSpPr>
          <p:nvPr/>
        </p:nvCxnSpPr>
        <p:spPr>
          <a:xfrm flipV="1">
            <a:off x="7419825" y="2509372"/>
            <a:ext cx="65765" cy="44027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448C645-7301-3A21-FF62-54936FC70C0E}"/>
              </a:ext>
            </a:extLst>
          </p:cNvPr>
          <p:cNvCxnSpPr>
            <a:cxnSpLocks/>
            <a:stCxn id="33" idx="3"/>
            <a:endCxn id="63" idx="2"/>
          </p:cNvCxnSpPr>
          <p:nvPr/>
        </p:nvCxnSpPr>
        <p:spPr>
          <a:xfrm flipV="1">
            <a:off x="7419825" y="2509372"/>
            <a:ext cx="65765" cy="124391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89C8140-A2CD-D86B-78D0-DCD3FD14FCFD}"/>
              </a:ext>
            </a:extLst>
          </p:cNvPr>
          <p:cNvSpPr/>
          <p:nvPr/>
        </p:nvSpPr>
        <p:spPr>
          <a:xfrm>
            <a:off x="7573058" y="260675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Nilesh Parmar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F0AC4D0-4E21-50F5-2269-3EC9279AE708}"/>
              </a:ext>
            </a:extLst>
          </p:cNvPr>
          <p:cNvCxnSpPr>
            <a:cxnSpLocks/>
            <a:stCxn id="63" idx="2"/>
            <a:endCxn id="48" idx="1"/>
          </p:cNvCxnSpPr>
          <p:nvPr/>
        </p:nvCxnSpPr>
        <p:spPr>
          <a:xfrm rot="16200000" flipH="1">
            <a:off x="7309185" y="2685777"/>
            <a:ext cx="440279" cy="8746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5D63BA-6FCE-23E8-0B05-13A3F16C686D}"/>
              </a:ext>
            </a:extLst>
          </p:cNvPr>
          <p:cNvSpPr/>
          <p:nvPr/>
        </p:nvSpPr>
        <p:spPr>
          <a:xfrm>
            <a:off x="6571190" y="1684712"/>
            <a:ext cx="1828800" cy="8246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Jocelyn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Arcega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Head of Solutions Engineering,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FEE0375-0330-8A8B-D4DA-E9183A069ACA}"/>
              </a:ext>
            </a:extLst>
          </p:cNvPr>
          <p:cNvCxnSpPr>
            <a:cxnSpLocks/>
            <a:stCxn id="63" idx="0"/>
            <a:endCxn id="20" idx="2"/>
          </p:cNvCxnSpPr>
          <p:nvPr/>
        </p:nvCxnSpPr>
        <p:spPr>
          <a:xfrm rot="16200000" flipV="1">
            <a:off x="6384962" y="584083"/>
            <a:ext cx="228008" cy="1973249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68AE29C-E257-5148-AA07-B2E3A8CD9543}"/>
              </a:ext>
            </a:extLst>
          </p:cNvPr>
          <p:cNvSpPr/>
          <p:nvPr/>
        </p:nvSpPr>
        <p:spPr>
          <a:xfrm>
            <a:off x="7579239" y="340720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Okunevic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Engineer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3AA1100-61FB-F549-83A3-225E422D9F51}"/>
              </a:ext>
            </a:extLst>
          </p:cNvPr>
          <p:cNvCxnSpPr>
            <a:cxnSpLocks/>
            <a:stCxn id="63" idx="2"/>
            <a:endCxn id="54" idx="1"/>
          </p:cNvCxnSpPr>
          <p:nvPr/>
        </p:nvCxnSpPr>
        <p:spPr>
          <a:xfrm rot="16200000" flipH="1">
            <a:off x="6912047" y="3082914"/>
            <a:ext cx="1240734" cy="9364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B92BA737-61F7-3F59-2B04-20CA0BD39F3F}"/>
              </a:ext>
            </a:extLst>
          </p:cNvPr>
          <p:cNvCxnSpPr>
            <a:cxnSpLocks/>
            <a:stCxn id="63" idx="2"/>
            <a:endCxn id="10" idx="3"/>
          </p:cNvCxnSpPr>
          <p:nvPr/>
        </p:nvCxnSpPr>
        <p:spPr>
          <a:xfrm rot="5400000">
            <a:off x="6425747" y="3493523"/>
            <a:ext cx="2043995" cy="7569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434FBDA-0540-7D9B-8EF1-A02F35779FD1}"/>
              </a:ext>
            </a:extLst>
          </p:cNvPr>
          <p:cNvCxnSpPr>
            <a:cxnSpLocks/>
            <a:stCxn id="18" idx="3"/>
            <a:endCxn id="63" idx="2"/>
          </p:cNvCxnSpPr>
          <p:nvPr/>
        </p:nvCxnSpPr>
        <p:spPr>
          <a:xfrm flipV="1">
            <a:off x="7419825" y="2509372"/>
            <a:ext cx="65765" cy="284407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D4A3-61AD-490C-5455-8EB175D65BE3}"/>
              </a:ext>
            </a:extLst>
          </p:cNvPr>
          <p:cNvSpPr/>
          <p:nvPr/>
        </p:nvSpPr>
        <p:spPr>
          <a:xfrm>
            <a:off x="5672537" y="421046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Markus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Pentzek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BFB87A-8E00-D072-86C0-642503CFD027}"/>
              </a:ext>
            </a:extLst>
          </p:cNvPr>
          <p:cNvSpPr/>
          <p:nvPr/>
        </p:nvSpPr>
        <p:spPr>
          <a:xfrm>
            <a:off x="3690601" y="340912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Matteo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Pramaggiore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Sales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(Italy)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0BA4239-92BE-E421-3A7C-618005C99B4B}"/>
              </a:ext>
            </a:extLst>
          </p:cNvPr>
          <p:cNvCxnSpPr>
            <a:stCxn id="14" idx="1"/>
            <a:endCxn id="60" idx="2"/>
          </p:cNvCxnSpPr>
          <p:nvPr/>
        </p:nvCxnSpPr>
        <p:spPr>
          <a:xfrm rot="10800000">
            <a:off x="3562793" y="2509372"/>
            <a:ext cx="127809" cy="12426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4435A1-D01E-05AD-88EA-7E610DD4C449}"/>
              </a:ext>
            </a:extLst>
          </p:cNvPr>
          <p:cNvSpPr/>
          <p:nvPr/>
        </p:nvSpPr>
        <p:spPr>
          <a:xfrm>
            <a:off x="1692432" y="420923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</a:t>
            </a:r>
            <a:r>
              <a:rPr lang="en-US" sz="1100" b="1" i="0" dirty="0" err="1">
                <a:solidFill>
                  <a:srgbClr val="172B4D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ël</a:t>
            </a:r>
            <a:r>
              <a:rPr lang="en-US" sz="1100" b="1" i="0" dirty="0">
                <a:solidFill>
                  <a:srgbClr val="172B4D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100" b="1" i="0" dirty="0" err="1">
                <a:solidFill>
                  <a:srgbClr val="172B4D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Gotin</a:t>
            </a:r>
            <a:endParaRPr lang="en-US" sz="1100" b="1" kern="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Sales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1F4B2DE-B151-BF60-8761-88F5E7702065}"/>
              </a:ext>
            </a:extLst>
          </p:cNvPr>
          <p:cNvCxnSpPr>
            <a:cxnSpLocks/>
            <a:stCxn id="7" idx="3"/>
            <a:endCxn id="60" idx="2"/>
          </p:cNvCxnSpPr>
          <p:nvPr/>
        </p:nvCxnSpPr>
        <p:spPr>
          <a:xfrm flipV="1">
            <a:off x="3429792" y="2509372"/>
            <a:ext cx="133000" cy="204276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F0D739-C4E1-8C16-A868-A7863FAC706D}"/>
              </a:ext>
            </a:extLst>
          </p:cNvPr>
          <p:cNvSpPr/>
          <p:nvPr/>
        </p:nvSpPr>
        <p:spPr>
          <a:xfrm>
            <a:off x="3689517" y="420923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Edwin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Arida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Sales Development Representative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378B773-F92E-87F9-4406-173AFD6318F2}"/>
              </a:ext>
            </a:extLst>
          </p:cNvPr>
          <p:cNvCxnSpPr>
            <a:cxnSpLocks/>
            <a:stCxn id="5" idx="1"/>
            <a:endCxn id="60" idx="2"/>
          </p:cNvCxnSpPr>
          <p:nvPr/>
        </p:nvCxnSpPr>
        <p:spPr>
          <a:xfrm rot="10800000">
            <a:off x="3562793" y="2509372"/>
            <a:ext cx="126725" cy="204276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D70D5-1CD8-54A1-EDEA-236CD8ADF5D7}"/>
              </a:ext>
            </a:extLst>
          </p:cNvPr>
          <p:cNvSpPr/>
          <p:nvPr/>
        </p:nvSpPr>
        <p:spPr>
          <a:xfrm>
            <a:off x="5682465" y="501054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Aleksandra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Kulawska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ECAA12-9EC7-BAEB-2ACC-D569928CEF03}"/>
              </a:ext>
            </a:extLst>
          </p:cNvPr>
          <p:cNvSpPr/>
          <p:nvPr/>
        </p:nvSpPr>
        <p:spPr>
          <a:xfrm>
            <a:off x="7577014" y="4207474"/>
            <a:ext cx="1733404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Konstantin Riegel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DD39ECB-92D6-3898-24CE-B40829AC3D86}"/>
              </a:ext>
            </a:extLst>
          </p:cNvPr>
          <p:cNvCxnSpPr>
            <a:cxnSpLocks/>
            <a:stCxn id="22" idx="1"/>
            <a:endCxn id="63" idx="2"/>
          </p:cNvCxnSpPr>
          <p:nvPr/>
        </p:nvCxnSpPr>
        <p:spPr>
          <a:xfrm rot="10800000">
            <a:off x="7485590" y="2509372"/>
            <a:ext cx="91424" cy="204100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2A9436-2361-9A34-8AFD-B5C742591BE8}"/>
              </a:ext>
            </a:extLst>
          </p:cNvPr>
          <p:cNvSpPr/>
          <p:nvPr/>
        </p:nvSpPr>
        <p:spPr>
          <a:xfrm>
            <a:off x="7582082" y="501054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Angelica Tacca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Dughetti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(Spain)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0B5704D-827D-4EDF-7251-8FCCCE67EFE3}"/>
              </a:ext>
            </a:extLst>
          </p:cNvPr>
          <p:cNvCxnSpPr>
            <a:cxnSpLocks/>
            <a:stCxn id="3" idx="1"/>
            <a:endCxn id="63" idx="2"/>
          </p:cNvCxnSpPr>
          <p:nvPr/>
        </p:nvCxnSpPr>
        <p:spPr>
          <a:xfrm rot="10800000">
            <a:off x="7485590" y="2509373"/>
            <a:ext cx="96492" cy="284407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C06F2-669C-E87C-C7E0-4805FFC614EE}"/>
              </a:ext>
            </a:extLst>
          </p:cNvPr>
          <p:cNvSpPr/>
          <p:nvPr/>
        </p:nvSpPr>
        <p:spPr>
          <a:xfrm>
            <a:off x="1692432" y="500231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Tom Pike</a:t>
            </a:r>
            <a:endParaRPr lang="en-US" sz="1100" b="1" kern="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BVA Research Intern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634F1E6-462A-7101-767E-A973E6014443}"/>
              </a:ext>
            </a:extLst>
          </p:cNvPr>
          <p:cNvCxnSpPr>
            <a:cxnSpLocks/>
            <a:stCxn id="12" idx="3"/>
            <a:endCxn id="60" idx="2"/>
          </p:cNvCxnSpPr>
          <p:nvPr/>
        </p:nvCxnSpPr>
        <p:spPr>
          <a:xfrm flipV="1">
            <a:off x="3429792" y="2509372"/>
            <a:ext cx="133000" cy="28358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95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18</a:t>
            </a:fld>
            <a:endParaRPr lang="en-US" dirty="0"/>
          </a:p>
        </p:txBody>
      </p:sp>
      <p:sp>
        <p:nvSpPr>
          <p:cNvPr id="36" name="Subtitle 35">
            <a:extLst>
              <a:ext uri="{FF2B5EF4-FFF2-40B4-BE49-F238E27FC236}">
                <a16:creationId xmlns:a16="http://schemas.microsoft.com/office/drawing/2014/main" id="{A6EF4008-214B-025A-C2F7-9046C9E48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475934A1-5CE9-F3D8-CB8F-0BE5C79F544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</a:t>
            </a:r>
            <a:r>
              <a:rPr lang="en-GB" dirty="0"/>
              <a:t> – AUS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81600" y="2205793"/>
            <a:ext cx="182880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Bo Luongo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Global VP, OEM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(TX)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3C5F79-699C-9341-8490-0512EC841CAF}"/>
              </a:ext>
            </a:extLst>
          </p:cNvPr>
          <p:cNvSpPr/>
          <p:nvPr/>
        </p:nvSpPr>
        <p:spPr>
          <a:xfrm>
            <a:off x="5488733" y="3227292"/>
            <a:ext cx="182880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John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Cazanis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Account Executive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Melbourne, AUS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F3616E3-D654-EB4A-B46F-C57F65F229DB}"/>
              </a:ext>
            </a:extLst>
          </p:cNvPr>
          <p:cNvCxnSpPr>
            <a:cxnSpLocks/>
            <a:stCxn id="61" idx="1"/>
            <a:endCxn id="20" idx="2"/>
          </p:cNvCxnSpPr>
          <p:nvPr/>
        </p:nvCxnSpPr>
        <p:spPr>
          <a:xfrm rot="10800000" flipH="1">
            <a:off x="5488732" y="3028754"/>
            <a:ext cx="607267" cy="541439"/>
          </a:xfrm>
          <a:prstGeom prst="bentConnector4">
            <a:avLst>
              <a:gd name="adj1" fmla="val -37644"/>
              <a:gd name="adj2" fmla="val 816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7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19</a:t>
            </a:fld>
            <a:endParaRPr lang="en-US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A93A3242-7C09-F785-3061-54511E352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429B8052-E498-87D5-DE71-F6E3F79F76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Americas – Presales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D707A-14B4-B6D3-BBE1-8B51EBD22C32}"/>
              </a:ext>
            </a:extLst>
          </p:cNvPr>
          <p:cNvSpPr/>
          <p:nvPr/>
        </p:nvSpPr>
        <p:spPr>
          <a:xfrm>
            <a:off x="4995986" y="1837569"/>
            <a:ext cx="1972235" cy="73655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Ravi Krishnan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Head of Solution Engineering, AMER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04096CE-B4C7-2E14-4034-192078223FD2}"/>
              </a:ext>
            </a:extLst>
          </p:cNvPr>
          <p:cNvCxnSpPr>
            <a:cxnSpLocks/>
            <a:stCxn id="39" idx="2"/>
            <a:endCxn id="24" idx="3"/>
          </p:cNvCxnSpPr>
          <p:nvPr/>
        </p:nvCxnSpPr>
        <p:spPr>
          <a:xfrm rot="5400000">
            <a:off x="7958631" y="3294077"/>
            <a:ext cx="532434" cy="19615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ABB73E4-D45E-B62E-0A52-9393266DA024}"/>
              </a:ext>
            </a:extLst>
          </p:cNvPr>
          <p:cNvSpPr/>
          <p:nvPr/>
        </p:nvSpPr>
        <p:spPr>
          <a:xfrm>
            <a:off x="6389409" y="3315473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Bhavin Patel</a:t>
            </a:r>
          </a:p>
          <a:p>
            <a:pPr algn="ctr" defTabSz="309403">
              <a:lnSpc>
                <a:spcPct val="90000"/>
              </a:lnSpc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Principal Solutions Engineer</a:t>
            </a:r>
          </a:p>
          <a:p>
            <a:pPr algn="ctr" defTabSz="309403">
              <a:lnSpc>
                <a:spcPct val="90000"/>
              </a:lnSpc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(IL)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F3B516-3549-F78F-890A-946616832CF9}"/>
              </a:ext>
            </a:extLst>
          </p:cNvPr>
          <p:cNvSpPr/>
          <p:nvPr/>
        </p:nvSpPr>
        <p:spPr>
          <a:xfrm>
            <a:off x="8519085" y="3311016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Dylan Vetter</a:t>
            </a:r>
          </a:p>
          <a:p>
            <a:pPr algn="ctr" defTabSz="309403">
              <a:lnSpc>
                <a:spcPct val="90000"/>
              </a:lnSpc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Solutions Engineer</a:t>
            </a:r>
          </a:p>
          <a:p>
            <a:pPr algn="ctr" defTabSz="309403">
              <a:lnSpc>
                <a:spcPct val="90000"/>
              </a:lnSpc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(VA)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FC42C17-CD8F-A077-9050-49F2C614F4AB}"/>
              </a:ext>
            </a:extLst>
          </p:cNvPr>
          <p:cNvCxnSpPr>
            <a:cxnSpLocks/>
            <a:stCxn id="27" idx="1"/>
            <a:endCxn id="39" idx="2"/>
          </p:cNvCxnSpPr>
          <p:nvPr/>
        </p:nvCxnSpPr>
        <p:spPr>
          <a:xfrm rot="10800000">
            <a:off x="8322927" y="3125940"/>
            <a:ext cx="196158" cy="52797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BC374D8-87E1-2ECD-D6B3-A2023BEA4BB6}"/>
              </a:ext>
            </a:extLst>
          </p:cNvPr>
          <p:cNvCxnSpPr>
            <a:cxnSpLocks/>
            <a:stCxn id="39" idx="2"/>
            <a:endCxn id="8" idx="1"/>
          </p:cNvCxnSpPr>
          <p:nvPr/>
        </p:nvCxnSpPr>
        <p:spPr>
          <a:xfrm rot="16200000" flipH="1">
            <a:off x="7768770" y="3680096"/>
            <a:ext cx="1304472" cy="19615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4817A23-927A-4F1A-6617-FC11740CAAD4}"/>
              </a:ext>
            </a:extLst>
          </p:cNvPr>
          <p:cNvSpPr/>
          <p:nvPr/>
        </p:nvSpPr>
        <p:spPr>
          <a:xfrm>
            <a:off x="2374505" y="3320957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Lindsey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Laurune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Solutions Engineer</a:t>
            </a:r>
          </a:p>
          <a:p>
            <a:pPr algn="ctr" defTabSz="309403">
              <a:lnSpc>
                <a:spcPct val="90000"/>
              </a:lnSpc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(NY)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C0350EC-362D-2555-D62F-5C0822E40BF8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rot="16200000" flipH="1">
            <a:off x="3143177" y="3220948"/>
            <a:ext cx="195019" cy="499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3D7C0F0-F6BD-56C3-EF75-987090547E6D}"/>
              </a:ext>
            </a:extLst>
          </p:cNvPr>
          <p:cNvSpPr/>
          <p:nvPr/>
        </p:nvSpPr>
        <p:spPr>
          <a:xfrm>
            <a:off x="2095188" y="2897338"/>
            <a:ext cx="2286000" cy="228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Partnerships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EFF7A-C845-8DA7-3D4F-EFC34829CDE1}"/>
              </a:ext>
            </a:extLst>
          </p:cNvPr>
          <p:cNvSpPr/>
          <p:nvPr/>
        </p:nvSpPr>
        <p:spPr>
          <a:xfrm>
            <a:off x="7179927" y="2897339"/>
            <a:ext cx="2286000" cy="228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D9ACD29-E84F-5431-691D-0A82466D8FC1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rot="16200000" flipH="1">
            <a:off x="6990907" y="1565319"/>
            <a:ext cx="323216" cy="2340823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6F5119E-8AA6-DA90-77C0-7135C6D6FE4E}"/>
              </a:ext>
            </a:extLst>
          </p:cNvPr>
          <p:cNvCxnSpPr>
            <a:stCxn id="3" idx="2"/>
            <a:endCxn id="38" idx="0"/>
          </p:cNvCxnSpPr>
          <p:nvPr/>
        </p:nvCxnSpPr>
        <p:spPr>
          <a:xfrm rot="5400000">
            <a:off x="4448539" y="1363772"/>
            <a:ext cx="323215" cy="274391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C91F2D6-B362-9251-2643-40C4FE782121}"/>
              </a:ext>
            </a:extLst>
          </p:cNvPr>
          <p:cNvSpPr/>
          <p:nvPr/>
        </p:nvSpPr>
        <p:spPr>
          <a:xfrm>
            <a:off x="4992584" y="972098"/>
            <a:ext cx="1972235" cy="73655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David Lee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Sales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EF3B0F4-D77A-AA38-6846-00AAC6B06647}"/>
              </a:ext>
            </a:extLst>
          </p:cNvPr>
          <p:cNvCxnSpPr>
            <a:cxnSpLocks/>
            <a:stCxn id="15" idx="2"/>
            <a:endCxn id="3" idx="0"/>
          </p:cNvCxnSpPr>
          <p:nvPr/>
        </p:nvCxnSpPr>
        <p:spPr>
          <a:xfrm rot="16200000" flipH="1">
            <a:off x="5915945" y="1771409"/>
            <a:ext cx="128917" cy="34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C6D299B-85DA-0E61-B5FF-537F6F8FA264}"/>
              </a:ext>
            </a:extLst>
          </p:cNvPr>
          <p:cNvSpPr/>
          <p:nvPr/>
        </p:nvSpPr>
        <p:spPr>
          <a:xfrm>
            <a:off x="6401179" y="4087478"/>
            <a:ext cx="1737360" cy="685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Roger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Sramkoski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(VT)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01524B7-2383-9557-6BC5-CAB8207918F5}"/>
              </a:ext>
            </a:extLst>
          </p:cNvPr>
          <p:cNvCxnSpPr>
            <a:cxnSpLocks/>
            <a:stCxn id="39" idx="2"/>
            <a:endCxn id="5" idx="3"/>
          </p:cNvCxnSpPr>
          <p:nvPr/>
        </p:nvCxnSpPr>
        <p:spPr>
          <a:xfrm rot="5400000">
            <a:off x="7578514" y="3685964"/>
            <a:ext cx="1304439" cy="18438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7015DA3-A6F8-F1BD-6F3B-AFA3829546E7}"/>
              </a:ext>
            </a:extLst>
          </p:cNvPr>
          <p:cNvSpPr/>
          <p:nvPr/>
        </p:nvSpPr>
        <p:spPr>
          <a:xfrm>
            <a:off x="8519085" y="4087511"/>
            <a:ext cx="1737360" cy="685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Jordan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Millhausen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Solutions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(MD)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75D4DA-D52E-DE39-EFA1-2E48EFF89068}"/>
              </a:ext>
            </a:extLst>
          </p:cNvPr>
          <p:cNvSpPr/>
          <p:nvPr/>
        </p:nvSpPr>
        <p:spPr>
          <a:xfrm>
            <a:off x="8519085" y="485948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Brad Drysdale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Engineer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Sydney, AUS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D2AC077-DCA2-FFEA-1524-13678FBF1A12}"/>
              </a:ext>
            </a:extLst>
          </p:cNvPr>
          <p:cNvCxnSpPr>
            <a:cxnSpLocks/>
            <a:stCxn id="39" idx="2"/>
            <a:endCxn id="9" idx="1"/>
          </p:cNvCxnSpPr>
          <p:nvPr/>
        </p:nvCxnSpPr>
        <p:spPr>
          <a:xfrm rot="16200000" flipH="1">
            <a:off x="7382784" y="4066082"/>
            <a:ext cx="2076444" cy="19615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14DB0-5501-1535-E010-C5175E9C40EE}"/>
              </a:ext>
            </a:extLst>
          </p:cNvPr>
          <p:cNvSpPr/>
          <p:nvPr/>
        </p:nvSpPr>
        <p:spPr>
          <a:xfrm>
            <a:off x="6405226" y="4859483"/>
            <a:ext cx="1737360" cy="685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Corey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Swerdloff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(NC)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7A2AC00-FF06-D6F0-5724-5F1F04459982}"/>
              </a:ext>
            </a:extLst>
          </p:cNvPr>
          <p:cNvCxnSpPr>
            <a:cxnSpLocks/>
            <a:stCxn id="39" idx="2"/>
            <a:endCxn id="14" idx="3"/>
          </p:cNvCxnSpPr>
          <p:nvPr/>
        </p:nvCxnSpPr>
        <p:spPr>
          <a:xfrm rot="5400000">
            <a:off x="7194535" y="4073991"/>
            <a:ext cx="2076444" cy="18034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B2FF01-2438-66A1-363B-3B5D967EFF1B}"/>
              </a:ext>
            </a:extLst>
          </p:cNvPr>
          <p:cNvSpPr/>
          <p:nvPr/>
        </p:nvSpPr>
        <p:spPr>
          <a:xfrm>
            <a:off x="8519086" y="563524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Matt Sager</a:t>
            </a:r>
            <a:b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Principal Solutions Engineer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(MA)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F2676F-331B-4C86-2E75-D5F98AA0BB50}"/>
              </a:ext>
            </a:extLst>
          </p:cNvPr>
          <p:cNvCxnSpPr>
            <a:cxnSpLocks/>
            <a:stCxn id="39" idx="2"/>
            <a:endCxn id="12" idx="1"/>
          </p:cNvCxnSpPr>
          <p:nvPr/>
        </p:nvCxnSpPr>
        <p:spPr>
          <a:xfrm rot="16200000" flipH="1">
            <a:off x="6994903" y="4453962"/>
            <a:ext cx="2852207" cy="19615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6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</a:t>
            </a:fld>
            <a:endParaRPr lang="en-US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DF18539D-6A28-5866-CA54-728325460C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Confidential Content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1C70E4EA-D662-871F-BD47-72FD340DD52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Team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38D163E-7BB2-1FEF-9A29-96F0B4D76B5A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7053621" y="1990139"/>
            <a:ext cx="61599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0BDD2-CD5C-5F27-0505-602D3A44FC23}"/>
              </a:ext>
            </a:extLst>
          </p:cNvPr>
          <p:cNvSpPr/>
          <p:nvPr/>
        </p:nvSpPr>
        <p:spPr>
          <a:xfrm>
            <a:off x="4996221" y="1532940"/>
            <a:ext cx="20574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Gaurav Dhillon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Executive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F9AFBA-279F-D285-2EE9-555EC1CDAA21}"/>
              </a:ext>
            </a:extLst>
          </p:cNvPr>
          <p:cNvSpPr/>
          <p:nvPr/>
        </p:nvSpPr>
        <p:spPr>
          <a:xfrm>
            <a:off x="6127487" y="2744705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Ahsan Malik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Financial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32FDC0-7D4D-6B13-5A45-BD58438819B7}"/>
              </a:ext>
            </a:extLst>
          </p:cNvPr>
          <p:cNvSpPr/>
          <p:nvPr/>
        </p:nvSpPr>
        <p:spPr>
          <a:xfrm>
            <a:off x="7669620" y="1601519"/>
            <a:ext cx="182880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Kathy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Daw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Special Assistant, Office of the CEO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4F46D5-7EC1-459D-110C-B111EBE01E19}"/>
              </a:ext>
            </a:extLst>
          </p:cNvPr>
          <p:cNvSpPr/>
          <p:nvPr/>
        </p:nvSpPr>
        <p:spPr>
          <a:xfrm>
            <a:off x="4081443" y="2741004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Vaikom</a:t>
            </a: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Krishnan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Product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58E4A3F-7EC9-832A-5828-3064A3DC4A01}"/>
              </a:ext>
            </a:extLst>
          </p:cNvPr>
          <p:cNvCxnSpPr>
            <a:cxnSpLocks/>
            <a:stCxn id="9" idx="2"/>
            <a:endCxn id="15" idx="3"/>
          </p:cNvCxnSpPr>
          <p:nvPr/>
        </p:nvCxnSpPr>
        <p:spPr>
          <a:xfrm rot="5400000">
            <a:off x="5626440" y="2731143"/>
            <a:ext cx="682284" cy="11467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C5BBFA3-CD94-F710-9DFE-D13CC842C1B0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5733212" y="2739049"/>
            <a:ext cx="685985" cy="10256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DD20A-5D44-0EEE-C09F-724C185EFF0A}"/>
              </a:ext>
            </a:extLst>
          </p:cNvPr>
          <p:cNvSpPr/>
          <p:nvPr/>
        </p:nvSpPr>
        <p:spPr>
          <a:xfrm>
            <a:off x="6127486" y="3590525"/>
            <a:ext cx="182880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Dayle Hall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Marketing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C836F82-656E-2B9D-660C-79879DA812F1}"/>
              </a:ext>
            </a:extLst>
          </p:cNvPr>
          <p:cNvCxnSpPr>
            <a:cxnSpLocks/>
            <a:stCxn id="19" idx="1"/>
            <a:endCxn id="9" idx="2"/>
          </p:cNvCxnSpPr>
          <p:nvPr/>
        </p:nvCxnSpPr>
        <p:spPr>
          <a:xfrm rot="10800000">
            <a:off x="6024922" y="2447341"/>
            <a:ext cx="102565" cy="153180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0FD2-F083-180B-E0BB-37F9A861B32A}"/>
              </a:ext>
            </a:extLst>
          </p:cNvPr>
          <p:cNvSpPr/>
          <p:nvPr/>
        </p:nvSpPr>
        <p:spPr>
          <a:xfrm>
            <a:off x="4081443" y="3590328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Jeremiah Stone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Technology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5210D58-8F00-4F7B-16D3-EF730C66EF18}"/>
              </a:ext>
            </a:extLst>
          </p:cNvPr>
          <p:cNvCxnSpPr>
            <a:cxnSpLocks/>
            <a:stCxn id="26" idx="3"/>
            <a:endCxn id="9" idx="2"/>
          </p:cNvCxnSpPr>
          <p:nvPr/>
        </p:nvCxnSpPr>
        <p:spPr>
          <a:xfrm flipV="1">
            <a:off x="5910243" y="2447340"/>
            <a:ext cx="114678" cy="153160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0AAA480-E00A-6B8A-333B-751652CFD569}"/>
              </a:ext>
            </a:extLst>
          </p:cNvPr>
          <p:cNvSpPr/>
          <p:nvPr/>
        </p:nvSpPr>
        <p:spPr>
          <a:xfrm>
            <a:off x="6139599" y="4436345"/>
            <a:ext cx="182880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Cassie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Capano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VP, People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E354E34-DF78-A939-8765-6D5B284EB926}"/>
              </a:ext>
            </a:extLst>
          </p:cNvPr>
          <p:cNvCxnSpPr>
            <a:cxnSpLocks/>
            <a:stCxn id="32" idx="1"/>
            <a:endCxn id="9" idx="2"/>
          </p:cNvCxnSpPr>
          <p:nvPr/>
        </p:nvCxnSpPr>
        <p:spPr>
          <a:xfrm rot="10800000">
            <a:off x="6024921" y="2447341"/>
            <a:ext cx="114678" cy="237762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4697BB-8847-C7D4-4145-9DAD33ADECAB}"/>
              </a:ext>
            </a:extLst>
          </p:cNvPr>
          <p:cNvSpPr/>
          <p:nvPr/>
        </p:nvSpPr>
        <p:spPr>
          <a:xfrm>
            <a:off x="4081443" y="4436345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David Lee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Sales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EA553D-2064-BBDA-9C3D-1962132D5ADF}"/>
              </a:ext>
            </a:extLst>
          </p:cNvPr>
          <p:cNvSpPr/>
          <p:nvPr/>
        </p:nvSpPr>
        <p:spPr>
          <a:xfrm>
            <a:off x="6157108" y="5282165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Anjana Kashyap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SVP, Customer Success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4332839-F1D0-6046-4A52-76CB1EDE77B2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5910243" y="2447340"/>
            <a:ext cx="114678" cy="237762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2D96AC5-3D4C-68E9-C7A9-02CFD11B1F43}"/>
              </a:ext>
            </a:extLst>
          </p:cNvPr>
          <p:cNvCxnSpPr>
            <a:cxnSpLocks/>
            <a:stCxn id="29" idx="1"/>
            <a:endCxn id="9" idx="2"/>
          </p:cNvCxnSpPr>
          <p:nvPr/>
        </p:nvCxnSpPr>
        <p:spPr>
          <a:xfrm rot="10800000">
            <a:off x="6024922" y="2447341"/>
            <a:ext cx="132187" cy="322344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37E75F3-6CC5-98DF-1C85-6456D8EF7231}"/>
              </a:ext>
            </a:extLst>
          </p:cNvPr>
          <p:cNvSpPr/>
          <p:nvPr/>
        </p:nvSpPr>
        <p:spPr>
          <a:xfrm>
            <a:off x="2551422" y="1598313"/>
            <a:ext cx="1828800" cy="7772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Colleen Carroll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of Staff to the CEO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9F28209-F0CB-2C0B-3022-5F4A2DA8A788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380222" y="1986933"/>
            <a:ext cx="615999" cy="320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20</a:t>
            </a:fld>
            <a:endParaRPr lang="en-US"/>
          </a:p>
        </p:txBody>
      </p:sp>
      <p:sp>
        <p:nvSpPr>
          <p:cNvPr id="40" name="Subtitle 39">
            <a:extLst>
              <a:ext uri="{FF2B5EF4-FFF2-40B4-BE49-F238E27FC236}">
                <a16:creationId xmlns:a16="http://schemas.microsoft.com/office/drawing/2014/main" id="{4A955BBB-253D-68ED-DD32-1E3836E29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AB462DC7-B5B9-5AF9-E358-5A358F4C225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Success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130096" y="752249"/>
            <a:ext cx="182880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Anjana Kashyap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SVP, Customer Success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077347" y="3870314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Paul Mason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315EC7-72D2-4135-822D-F8188A3CE720}"/>
              </a:ext>
            </a:extLst>
          </p:cNvPr>
          <p:cNvSpPr/>
          <p:nvPr/>
        </p:nvSpPr>
        <p:spPr>
          <a:xfrm>
            <a:off x="1994810" y="3089991"/>
            <a:ext cx="1737360" cy="685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Kamal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Singarapu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(Alberta CAN)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4512" y="3873402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Raisa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Shabalin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60774" y="3867548"/>
            <a:ext cx="1737360" cy="685800"/>
          </a:xfrm>
          <a:prstGeom prst="rect">
            <a:avLst/>
          </a:prstGeom>
          <a:solidFill>
            <a:srgbClr val="F26D0E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Rudresh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Pramanik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55050" y="4641214"/>
            <a:ext cx="1737360" cy="685800"/>
          </a:xfrm>
          <a:prstGeom prst="rect">
            <a:avLst/>
          </a:prstGeom>
          <a:solidFill>
            <a:srgbClr val="F26D0E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Suraj Krishnamoorthy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46" name="Elbow Connector 45"/>
          <p:cNvCxnSpPr>
            <a:cxnSpLocks/>
            <a:stCxn id="24" idx="2"/>
            <a:endCxn id="75" idx="1"/>
          </p:cNvCxnSpPr>
          <p:nvPr/>
        </p:nvCxnSpPr>
        <p:spPr>
          <a:xfrm rot="16200000" flipH="1">
            <a:off x="3352412" y="3488278"/>
            <a:ext cx="1285079" cy="16479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A768A80-280A-C04F-86CB-5470FC9E9772}"/>
              </a:ext>
            </a:extLst>
          </p:cNvPr>
          <p:cNvSpPr/>
          <p:nvPr/>
        </p:nvSpPr>
        <p:spPr>
          <a:xfrm>
            <a:off x="2775269" y="1753907"/>
            <a:ext cx="2286000" cy="228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North America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D8BB0-B408-E74A-8A4C-DD1B440A576F}"/>
              </a:ext>
            </a:extLst>
          </p:cNvPr>
          <p:cNvSpPr/>
          <p:nvPr/>
        </p:nvSpPr>
        <p:spPr>
          <a:xfrm>
            <a:off x="7113682" y="1755008"/>
            <a:ext cx="2286000" cy="2286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International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CDDB194-2C43-1A4F-824E-AA09A36D3E55}"/>
              </a:ext>
            </a:extLst>
          </p:cNvPr>
          <p:cNvCxnSpPr>
            <a:stCxn id="56" idx="2"/>
            <a:endCxn id="35" idx="0"/>
          </p:cNvCxnSpPr>
          <p:nvPr/>
        </p:nvCxnSpPr>
        <p:spPr>
          <a:xfrm rot="16200000" flipH="1">
            <a:off x="7060690" y="559015"/>
            <a:ext cx="179799" cy="221218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B12E3B8-EFC3-294C-B9B0-1AEFEF64EA20}"/>
              </a:ext>
            </a:extLst>
          </p:cNvPr>
          <p:cNvCxnSpPr>
            <a:cxnSpLocks/>
            <a:stCxn id="56" idx="2"/>
            <a:endCxn id="33" idx="0"/>
          </p:cNvCxnSpPr>
          <p:nvPr/>
        </p:nvCxnSpPr>
        <p:spPr>
          <a:xfrm rot="5400000">
            <a:off x="4892034" y="601445"/>
            <a:ext cx="178698" cy="212622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AB2942D-DB50-E447-82E7-BBE18293B71E}"/>
              </a:ext>
            </a:extLst>
          </p:cNvPr>
          <p:cNvCxnSpPr>
            <a:cxnSpLocks/>
            <a:stCxn id="23" idx="2"/>
            <a:endCxn id="26" idx="1"/>
          </p:cNvCxnSpPr>
          <p:nvPr/>
        </p:nvCxnSpPr>
        <p:spPr>
          <a:xfrm rot="16200000" flipH="1">
            <a:off x="7669314" y="3518988"/>
            <a:ext cx="1278828" cy="10409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2929E0E1-BDAB-FB4B-84C7-FF816D1D9D4B}"/>
              </a:ext>
            </a:extLst>
          </p:cNvPr>
          <p:cNvCxnSpPr>
            <a:cxnSpLocks/>
            <a:stCxn id="23" idx="2"/>
            <a:endCxn id="34" idx="1"/>
          </p:cNvCxnSpPr>
          <p:nvPr/>
        </p:nvCxnSpPr>
        <p:spPr>
          <a:xfrm rot="16200000" flipH="1">
            <a:off x="7279619" y="3908683"/>
            <a:ext cx="2052494" cy="9836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1EBE3F1-EC5E-9C6D-C8D9-90539C833696}"/>
              </a:ext>
            </a:extLst>
          </p:cNvPr>
          <p:cNvSpPr/>
          <p:nvPr/>
        </p:nvSpPr>
        <p:spPr>
          <a:xfrm>
            <a:off x="6336348" y="3086903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Olivier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Cloarec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  <a:endParaRPr kumimoji="0" lang="en-US" sz="1100" b="0" i="1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59235C2-F824-10BF-57BC-3BBEF222DA74}"/>
              </a:ext>
            </a:extLst>
          </p:cNvPr>
          <p:cNvCxnSpPr>
            <a:cxnSpLocks/>
            <a:stCxn id="6" idx="3"/>
            <a:endCxn id="23" idx="2"/>
          </p:cNvCxnSpPr>
          <p:nvPr/>
        </p:nvCxnSpPr>
        <p:spPr>
          <a:xfrm flipV="1">
            <a:off x="8165148" y="2931620"/>
            <a:ext cx="91535" cy="49818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E4264DB-07D6-1F0D-EB91-14E3B4E3DB9A}"/>
              </a:ext>
            </a:extLst>
          </p:cNvPr>
          <p:cNvCxnSpPr>
            <a:cxnSpLocks/>
            <a:stCxn id="13" idx="3"/>
            <a:endCxn id="23" idx="2"/>
          </p:cNvCxnSpPr>
          <p:nvPr/>
        </p:nvCxnSpPr>
        <p:spPr>
          <a:xfrm flipV="1">
            <a:off x="8165148" y="2931620"/>
            <a:ext cx="91535" cy="283123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C0491E0-08E7-816A-4940-816BF3709A12}"/>
              </a:ext>
            </a:extLst>
          </p:cNvPr>
          <p:cNvCxnSpPr>
            <a:cxnSpLocks/>
            <a:stCxn id="17" idx="3"/>
            <a:endCxn id="23" idx="2"/>
          </p:cNvCxnSpPr>
          <p:nvPr/>
        </p:nvCxnSpPr>
        <p:spPr>
          <a:xfrm flipV="1">
            <a:off x="8165148" y="2931620"/>
            <a:ext cx="91535" cy="127637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63B01-60D8-D703-2CD5-7D63DE483A92}"/>
              </a:ext>
            </a:extLst>
          </p:cNvPr>
          <p:cNvSpPr/>
          <p:nvPr/>
        </p:nvSpPr>
        <p:spPr>
          <a:xfrm>
            <a:off x="6336348" y="5419951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Sally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Nunekpeku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9766A-7CC1-DDC5-52F7-FAB845D23CA3}"/>
              </a:ext>
            </a:extLst>
          </p:cNvPr>
          <p:cNvSpPr/>
          <p:nvPr/>
        </p:nvSpPr>
        <p:spPr>
          <a:xfrm>
            <a:off x="6336348" y="4643151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Rodrigo Moreira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773CFFF-8FD8-9207-EBC4-95EB4AF54DB3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 flipV="1">
            <a:off x="8165148" y="2931620"/>
            <a:ext cx="91535" cy="205443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9188641-503A-5B65-92D3-88BA1A53BDE0}"/>
              </a:ext>
            </a:extLst>
          </p:cNvPr>
          <p:cNvSpPr/>
          <p:nvPr/>
        </p:nvSpPr>
        <p:spPr>
          <a:xfrm>
            <a:off x="4083720" y="3086903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Mina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Muttila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58F4540-E0CB-05D5-18C9-787D6285FBC3}"/>
              </a:ext>
            </a:extLst>
          </p:cNvPr>
          <p:cNvCxnSpPr>
            <a:cxnSpLocks/>
            <a:stCxn id="24" idx="2"/>
            <a:endCxn id="3" idx="1"/>
          </p:cNvCxnSpPr>
          <p:nvPr/>
        </p:nvCxnSpPr>
        <p:spPr>
          <a:xfrm rot="16200000" flipH="1">
            <a:off x="3747304" y="3093387"/>
            <a:ext cx="501668" cy="17116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F7B94-7347-77B9-B515-92241D9D5B79}"/>
              </a:ext>
            </a:extLst>
          </p:cNvPr>
          <p:cNvSpPr/>
          <p:nvPr/>
        </p:nvSpPr>
        <p:spPr>
          <a:xfrm>
            <a:off x="6336348" y="3865091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Markus Stenger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  <a:endParaRPr kumimoji="0" lang="en-US" sz="1100" b="0" i="1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60774" y="5416869"/>
            <a:ext cx="1737360" cy="685800"/>
          </a:xfrm>
          <a:prstGeom prst="rect">
            <a:avLst/>
          </a:prstGeom>
          <a:solidFill>
            <a:srgbClr val="F26D0E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Akriti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Singhal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ACDF-5F7A-819E-8D63-EE9935A4078A}"/>
              </a:ext>
            </a:extLst>
          </p:cNvPr>
          <p:cNvSpPr/>
          <p:nvPr/>
        </p:nvSpPr>
        <p:spPr>
          <a:xfrm>
            <a:off x="10282217" y="3086100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Andy Len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(Australia)</a:t>
            </a:r>
            <a:endParaRPr kumimoji="0" lang="en-US" sz="1100" b="0" i="1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A691F5D-17D2-31A8-8355-D9472392F755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16200000" flipV="1">
            <a:off x="9152544" y="1087746"/>
            <a:ext cx="1102492" cy="2894215"/>
          </a:xfrm>
          <a:prstGeom prst="bentConnector3">
            <a:avLst>
              <a:gd name="adj1" fmla="val 877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D9E7BCA-5BD3-6824-0BFF-4AE300C8CB92}"/>
              </a:ext>
            </a:extLst>
          </p:cNvPr>
          <p:cNvSpPr/>
          <p:nvPr/>
        </p:nvSpPr>
        <p:spPr>
          <a:xfrm>
            <a:off x="3040930" y="2242335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Jacques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Groleau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Customer Success North America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(SC)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954ADC-E93B-B46A-8E4D-7997A146550D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8256684" y="2931621"/>
            <a:ext cx="104091" cy="282814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8F75ADE-02E1-2562-374D-18A43A3A052A}"/>
              </a:ext>
            </a:extLst>
          </p:cNvPr>
          <p:cNvCxnSpPr>
            <a:cxnSpLocks/>
            <a:stCxn id="33" idx="2"/>
            <a:endCxn id="24" idx="0"/>
          </p:cNvCxnSpPr>
          <p:nvPr/>
        </p:nvCxnSpPr>
        <p:spPr>
          <a:xfrm rot="5400000">
            <a:off x="3785499" y="2109565"/>
            <a:ext cx="259828" cy="571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D1309C2-6301-14CA-B792-EEF9652E2C8E}"/>
              </a:ext>
            </a:extLst>
          </p:cNvPr>
          <p:cNvCxnSpPr>
            <a:cxnSpLocks/>
            <a:stCxn id="24" idx="2"/>
            <a:endCxn id="30" idx="3"/>
          </p:cNvCxnSpPr>
          <p:nvPr/>
        </p:nvCxnSpPr>
        <p:spPr>
          <a:xfrm rot="5400000">
            <a:off x="3569985" y="3090320"/>
            <a:ext cx="504756" cy="18038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5AB3A50-DB7C-B93C-8692-DDF1822028D0}"/>
              </a:ext>
            </a:extLst>
          </p:cNvPr>
          <p:cNvCxnSpPr>
            <a:cxnSpLocks/>
            <a:stCxn id="24" idx="2"/>
            <a:endCxn id="37" idx="3"/>
          </p:cNvCxnSpPr>
          <p:nvPr/>
        </p:nvCxnSpPr>
        <p:spPr>
          <a:xfrm rot="5400000">
            <a:off x="3186077" y="3489822"/>
            <a:ext cx="1288167" cy="16479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2B69429-5A84-C28E-DAF5-90C482068ED5}"/>
              </a:ext>
            </a:extLst>
          </p:cNvPr>
          <p:cNvSpPr/>
          <p:nvPr/>
        </p:nvSpPr>
        <p:spPr>
          <a:xfrm>
            <a:off x="4071635" y="4657173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Tommy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Swartzbaugh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(FL)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DC5F2EB-D28E-01C6-0BD2-7172D43F98D5}"/>
              </a:ext>
            </a:extLst>
          </p:cNvPr>
          <p:cNvCxnSpPr>
            <a:cxnSpLocks/>
            <a:stCxn id="24" idx="2"/>
            <a:endCxn id="5" idx="1"/>
          </p:cNvCxnSpPr>
          <p:nvPr/>
        </p:nvCxnSpPr>
        <p:spPr>
          <a:xfrm rot="16200000" flipH="1">
            <a:off x="2956126" y="3884564"/>
            <a:ext cx="2071938" cy="15907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D028EC1-6BDB-0C66-8181-26BD73E1F759}"/>
              </a:ext>
            </a:extLst>
          </p:cNvPr>
          <p:cNvSpPr/>
          <p:nvPr/>
        </p:nvSpPr>
        <p:spPr>
          <a:xfrm>
            <a:off x="1999561" y="4656813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Duane van Heerden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BAEA758-877E-BE63-90A8-7E1D6B8C3632}"/>
              </a:ext>
            </a:extLst>
          </p:cNvPr>
          <p:cNvCxnSpPr>
            <a:cxnSpLocks/>
            <a:stCxn id="24" idx="2"/>
            <a:endCxn id="36" idx="3"/>
          </p:cNvCxnSpPr>
          <p:nvPr/>
        </p:nvCxnSpPr>
        <p:spPr>
          <a:xfrm rot="5400000">
            <a:off x="2791896" y="3879053"/>
            <a:ext cx="2071578" cy="16974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E6B381C-5385-9911-6A77-E3C418F784BF}"/>
              </a:ext>
            </a:extLst>
          </p:cNvPr>
          <p:cNvSpPr/>
          <p:nvPr/>
        </p:nvSpPr>
        <p:spPr>
          <a:xfrm>
            <a:off x="7385057" y="2245820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Maria Hercules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Customer Success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1B0BF94-C48A-9524-25F9-F80331E77893}"/>
              </a:ext>
            </a:extLst>
          </p:cNvPr>
          <p:cNvCxnSpPr>
            <a:cxnSpLocks/>
            <a:stCxn id="23" idx="0"/>
            <a:endCxn id="35" idx="2"/>
          </p:cNvCxnSpPr>
          <p:nvPr/>
        </p:nvCxnSpPr>
        <p:spPr>
          <a:xfrm rot="16200000" flipV="1">
            <a:off x="8125577" y="2114713"/>
            <a:ext cx="262212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4BCAE1-917C-71DA-0FDF-2B67D0B2C0CE}"/>
              </a:ext>
            </a:extLst>
          </p:cNvPr>
          <p:cNvSpPr/>
          <p:nvPr/>
        </p:nvSpPr>
        <p:spPr>
          <a:xfrm>
            <a:off x="4080774" y="5440584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Michael Saul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06E8A11-4DD7-E87F-95C4-4F85100AA48B}"/>
              </a:ext>
            </a:extLst>
          </p:cNvPr>
          <p:cNvCxnSpPr>
            <a:cxnSpLocks/>
            <a:stCxn id="24" idx="2"/>
            <a:endCxn id="57" idx="1"/>
          </p:cNvCxnSpPr>
          <p:nvPr/>
        </p:nvCxnSpPr>
        <p:spPr>
          <a:xfrm rot="16200000" flipH="1">
            <a:off x="2568991" y="4271700"/>
            <a:ext cx="2855349" cy="16821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455B68-E867-75F7-E90D-0D84B773933D}"/>
              </a:ext>
            </a:extLst>
          </p:cNvPr>
          <p:cNvSpPr/>
          <p:nvPr/>
        </p:nvSpPr>
        <p:spPr>
          <a:xfrm>
            <a:off x="8355050" y="3086903"/>
            <a:ext cx="182880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Louis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Risebro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Success Manager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kumimoji="0" lang="en-US" sz="1100" b="0" i="1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DDDD078-35E5-05F8-1ACA-202C343F60A6}"/>
              </a:ext>
            </a:extLst>
          </p:cNvPr>
          <p:cNvCxnSpPr>
            <a:cxnSpLocks/>
            <a:stCxn id="18" idx="1"/>
            <a:endCxn id="23" idx="2"/>
          </p:cNvCxnSpPr>
          <p:nvPr/>
        </p:nvCxnSpPr>
        <p:spPr>
          <a:xfrm rot="10800000">
            <a:off x="8256684" y="2931621"/>
            <a:ext cx="98367" cy="49818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D6265CE-02E8-B32B-589B-0126C4E1144F}"/>
              </a:ext>
            </a:extLst>
          </p:cNvPr>
          <p:cNvSpPr/>
          <p:nvPr/>
        </p:nvSpPr>
        <p:spPr>
          <a:xfrm>
            <a:off x="172579" y="3086100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Kyle Guiao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Customer Excellence Program Director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kumimoji="0" lang="en-US" sz="1100" b="0" i="1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D59ED77-F0A2-DA6A-FEFE-942A62E2ED8F}"/>
              </a:ext>
            </a:extLst>
          </p:cNvPr>
          <p:cNvCxnSpPr>
            <a:cxnSpLocks/>
            <a:stCxn id="27" idx="0"/>
            <a:endCxn id="33" idx="2"/>
          </p:cNvCxnSpPr>
          <p:nvPr/>
        </p:nvCxnSpPr>
        <p:spPr>
          <a:xfrm rot="5400000" flipH="1" flipV="1">
            <a:off x="1927968" y="1095799"/>
            <a:ext cx="1103593" cy="2877010"/>
          </a:xfrm>
          <a:prstGeom prst="bentConnector3">
            <a:avLst>
              <a:gd name="adj1" fmla="val 887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9241B24-26C3-5358-418E-472EC3D1EFFA}"/>
              </a:ext>
            </a:extLst>
          </p:cNvPr>
          <p:cNvSpPr/>
          <p:nvPr/>
        </p:nvSpPr>
        <p:spPr>
          <a:xfrm>
            <a:off x="1991864" y="5432810"/>
            <a:ext cx="1743252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Tom Steg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(MD)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9B2FD3E-73C4-89F1-3A45-74F9875ABB75}"/>
              </a:ext>
            </a:extLst>
          </p:cNvPr>
          <p:cNvCxnSpPr>
            <a:cxnSpLocks/>
            <a:stCxn id="24" idx="2"/>
            <a:endCxn id="14" idx="3"/>
          </p:cNvCxnSpPr>
          <p:nvPr/>
        </p:nvCxnSpPr>
        <p:spPr>
          <a:xfrm rot="5400000">
            <a:off x="2400049" y="4263202"/>
            <a:ext cx="2847575" cy="17744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0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21</a:t>
            </a:fld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EF01A3FD-A2CB-B7D8-ED97-134F2B639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E04A4333-D3A9-80B2-8216-F698214567B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Support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09262" y="1038684"/>
            <a:ext cx="1920240" cy="731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Ganesh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Mekala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Director, Global Support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65720" y="1896465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Rob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Vazzana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Technical Support East II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23588" y="3503850"/>
            <a:ext cx="1737360" cy="6749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Sowmya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Mittakanti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Engineer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TX)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2603" y="2731689"/>
            <a:ext cx="1737360" cy="67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Sachin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Ghawde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7917" y="5038473"/>
            <a:ext cx="1737360" cy="6868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Kellan Sells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(AZ)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8745" y="4268125"/>
            <a:ext cx="1737360" cy="68444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Frank Mayo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noProof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FD11BB-D21E-4EC3-A441-A4DE85FD2CCC}"/>
              </a:ext>
            </a:extLst>
          </p:cNvPr>
          <p:cNvSpPr/>
          <p:nvPr/>
        </p:nvSpPr>
        <p:spPr>
          <a:xfrm>
            <a:off x="488745" y="3497279"/>
            <a:ext cx="1737360" cy="684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Eric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Fertig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056884-475C-4548-A8D6-FDA8A1291EC2}"/>
              </a:ext>
            </a:extLst>
          </p:cNvPr>
          <p:cNvSpPr/>
          <p:nvPr/>
        </p:nvSpPr>
        <p:spPr>
          <a:xfrm>
            <a:off x="4387416" y="188929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David Shen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Product Specialist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34" name="Elbow Connector 33"/>
          <p:cNvCxnSpPr>
            <a:stCxn id="18" idx="2"/>
            <a:endCxn id="35" idx="0"/>
          </p:cNvCxnSpPr>
          <p:nvPr/>
        </p:nvCxnSpPr>
        <p:spPr>
          <a:xfrm rot="16200000" flipH="1">
            <a:off x="6681345" y="1158241"/>
            <a:ext cx="133425" cy="13573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451994" y="1903629"/>
            <a:ext cx="1949475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Saikiran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Toteli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</a:t>
            </a: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54295" y="2459036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Abrar Ahmed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554295" y="2995157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Arpan Banerjee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54295" y="3531278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Satyanarayana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Kada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498113" y="3054140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Naresh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Gondu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L1 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07841" y="3597501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Neelima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Kalidindi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L1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478657" y="2506998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Rupesh G</a:t>
            </a: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29662" y="5195600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/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Narendra</a:t>
            </a:r>
          </a:p>
          <a:p>
            <a:pPr algn="ctr" defTabSz="309245"/>
            <a:r>
              <a:rPr lang="en-US" sz="1100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 Support L3</a:t>
            </a:r>
          </a:p>
          <a:p>
            <a:pPr algn="ctr" defTabSz="309245"/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474586" y="1969001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IN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Jyothi</a:t>
            </a:r>
            <a:r>
              <a:rPr lang="en-IN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Srinivas</a:t>
            </a: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 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54295" y="4071358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Rithik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54295" y="4606847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Susmita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498679" y="4142791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Rohit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Chennupati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L1 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554295" y="5145502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Manikanta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Pyla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Gill Sans Light"/>
              </a:rPr>
              <a:t>Technical Support L3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Gill Sans Light"/>
              </a:rPr>
              <a:t>Gaian Solutions (India)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4EF8D2-025C-6E49-92C6-B36DF81ABB13}"/>
              </a:ext>
            </a:extLst>
          </p:cNvPr>
          <p:cNvSpPr/>
          <p:nvPr/>
        </p:nvSpPr>
        <p:spPr>
          <a:xfrm>
            <a:off x="482603" y="5808821"/>
            <a:ext cx="1737360" cy="6868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Vinoth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Sekar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 EMEA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498679" y="4682427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Erum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Baju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L1 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07841" y="5218202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Prabhodini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L1 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A100BD-BA54-D54E-8BE8-BCE52BC1772E}"/>
              </a:ext>
            </a:extLst>
          </p:cNvPr>
          <p:cNvSpPr/>
          <p:nvPr/>
        </p:nvSpPr>
        <p:spPr>
          <a:xfrm>
            <a:off x="2423588" y="2716735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Paul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Ammirata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(MD)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8C77117B-3CD2-FD49-BFCA-98B3D2588DB3}"/>
              </a:ext>
            </a:extLst>
          </p:cNvPr>
          <p:cNvCxnSpPr>
            <a:cxnSpLocks/>
            <a:stCxn id="6" idx="2"/>
            <a:endCxn id="24" idx="1"/>
          </p:cNvCxnSpPr>
          <p:nvPr/>
        </p:nvCxnSpPr>
        <p:spPr>
          <a:xfrm rot="5400000">
            <a:off x="709861" y="2353917"/>
            <a:ext cx="487979" cy="942494"/>
          </a:xfrm>
          <a:prstGeom prst="bentConnector4">
            <a:avLst>
              <a:gd name="adj1" fmla="val 15422"/>
              <a:gd name="adj2" fmla="val 12425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908CEFD0-C026-3048-9CCF-292E0D373718}"/>
              </a:ext>
            </a:extLst>
          </p:cNvPr>
          <p:cNvCxnSpPr>
            <a:cxnSpLocks/>
            <a:stCxn id="45" idx="3"/>
            <a:endCxn id="19" idx="2"/>
          </p:cNvCxnSpPr>
          <p:nvPr/>
        </p:nvCxnSpPr>
        <p:spPr>
          <a:xfrm flipH="1" flipV="1">
            <a:off x="3434400" y="2582265"/>
            <a:ext cx="726548" cy="477370"/>
          </a:xfrm>
          <a:prstGeom prst="bentConnector4">
            <a:avLst>
              <a:gd name="adj1" fmla="val -12658"/>
              <a:gd name="adj2" fmla="val 8591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55FFF0C8-A15E-044C-B79F-2294A5F50FD1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4688761" y="515844"/>
            <a:ext cx="126261" cy="26349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FED44FB3-28E1-D948-8C93-8CDC746607AD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H="1" flipV="1">
            <a:off x="3434400" y="2582265"/>
            <a:ext cx="726548" cy="1259050"/>
          </a:xfrm>
          <a:prstGeom prst="bentConnector4">
            <a:avLst>
              <a:gd name="adj1" fmla="val -12658"/>
              <a:gd name="adj2" fmla="val 9428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5FF4635B-E790-BD42-964F-9AEF50C7CB37}"/>
              </a:ext>
            </a:extLst>
          </p:cNvPr>
          <p:cNvCxnSpPr>
            <a:cxnSpLocks/>
            <a:stCxn id="53" idx="1"/>
            <a:endCxn id="6" idx="2"/>
          </p:cNvCxnSpPr>
          <p:nvPr/>
        </p:nvCxnSpPr>
        <p:spPr>
          <a:xfrm rot="10800000" flipH="1">
            <a:off x="482603" y="2581175"/>
            <a:ext cx="942494" cy="3571082"/>
          </a:xfrm>
          <a:prstGeom prst="bentConnector4">
            <a:avLst>
              <a:gd name="adj1" fmla="val -24255"/>
              <a:gd name="adj2" fmla="val 9801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62F10E7-BB8A-3B45-A827-68646C895296}"/>
              </a:ext>
            </a:extLst>
          </p:cNvPr>
          <p:cNvCxnSpPr>
            <a:cxnSpLocks/>
            <a:stCxn id="33" idx="0"/>
            <a:endCxn id="18" idx="2"/>
          </p:cNvCxnSpPr>
          <p:nvPr/>
        </p:nvCxnSpPr>
        <p:spPr>
          <a:xfrm rot="5400000" flipH="1" flipV="1">
            <a:off x="5603194" y="1423106"/>
            <a:ext cx="119090" cy="81328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7EAA6D7-B1F8-F209-5CC7-ED480FA58A1E}"/>
              </a:ext>
            </a:extLst>
          </p:cNvPr>
          <p:cNvSpPr/>
          <p:nvPr/>
        </p:nvSpPr>
        <p:spPr>
          <a:xfrm>
            <a:off x="2433129" y="4261835"/>
            <a:ext cx="1737360" cy="82146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Cesar Bolanos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Vizcarra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(MN)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E6B766C-AB8B-311B-1BCF-B5050E37E27A}"/>
              </a:ext>
            </a:extLst>
          </p:cNvPr>
          <p:cNvCxnSpPr>
            <a:cxnSpLocks/>
            <a:stCxn id="3" idx="3"/>
            <a:endCxn id="19" idx="2"/>
          </p:cNvCxnSpPr>
          <p:nvPr/>
        </p:nvCxnSpPr>
        <p:spPr>
          <a:xfrm flipH="1" flipV="1">
            <a:off x="3434400" y="2582265"/>
            <a:ext cx="736089" cy="2090305"/>
          </a:xfrm>
          <a:prstGeom prst="bentConnector4">
            <a:avLst>
              <a:gd name="adj1" fmla="val -11442"/>
              <a:gd name="adj2" fmla="val 9633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AAF2021-909D-B55A-4575-3D8EFCF81CD2}"/>
              </a:ext>
            </a:extLst>
          </p:cNvPr>
          <p:cNvCxnSpPr>
            <a:cxnSpLocks/>
            <a:stCxn id="6" idx="2"/>
            <a:endCxn id="31" idx="1"/>
          </p:cNvCxnSpPr>
          <p:nvPr/>
        </p:nvCxnSpPr>
        <p:spPr>
          <a:xfrm rot="5400000">
            <a:off x="327633" y="2742287"/>
            <a:ext cx="1258577" cy="936352"/>
          </a:xfrm>
          <a:prstGeom prst="bentConnector4">
            <a:avLst>
              <a:gd name="adj1" fmla="val 5743"/>
              <a:gd name="adj2" fmla="val 12441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69D5997-3B47-26D8-8062-34D89E0D4FC4}"/>
              </a:ext>
            </a:extLst>
          </p:cNvPr>
          <p:cNvCxnSpPr>
            <a:cxnSpLocks/>
            <a:stCxn id="6" idx="2"/>
            <a:endCxn id="27" idx="1"/>
          </p:cNvCxnSpPr>
          <p:nvPr/>
        </p:nvCxnSpPr>
        <p:spPr>
          <a:xfrm rot="5400000">
            <a:off x="-57666" y="3127586"/>
            <a:ext cx="2029174" cy="936352"/>
          </a:xfrm>
          <a:prstGeom prst="bentConnector4">
            <a:avLst>
              <a:gd name="adj1" fmla="val 3545"/>
              <a:gd name="adj2" fmla="val 12441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BF18102-46C5-5F7B-4407-D8F8C15EBAEC}"/>
              </a:ext>
            </a:extLst>
          </p:cNvPr>
          <p:cNvCxnSpPr>
            <a:cxnSpLocks/>
            <a:stCxn id="6" idx="2"/>
            <a:endCxn id="25" idx="1"/>
          </p:cNvCxnSpPr>
          <p:nvPr/>
        </p:nvCxnSpPr>
        <p:spPr>
          <a:xfrm rot="5400000">
            <a:off x="-443860" y="3512952"/>
            <a:ext cx="2800734" cy="937180"/>
          </a:xfrm>
          <a:prstGeom prst="bentConnector4">
            <a:avLst>
              <a:gd name="adj1" fmla="val 2548"/>
              <a:gd name="adj2" fmla="val 12439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351A955-B969-67E5-665E-0CCE811284D2}"/>
              </a:ext>
            </a:extLst>
          </p:cNvPr>
          <p:cNvSpPr/>
          <p:nvPr/>
        </p:nvSpPr>
        <p:spPr>
          <a:xfrm>
            <a:off x="556417" y="1895375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Atul Pande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Technical Support West II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19089CA-AEED-6326-62B6-88A69ED17EA0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 rot="5400000">
            <a:off x="3684655" y="-489353"/>
            <a:ext cx="125171" cy="464428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37A8D2F-5AD9-2C6A-6DA1-97664639EC1F}"/>
              </a:ext>
            </a:extLst>
          </p:cNvPr>
          <p:cNvCxnSpPr>
            <a:cxnSpLocks/>
            <a:stCxn id="7" idx="3"/>
            <a:endCxn id="19" idx="2"/>
          </p:cNvCxnSpPr>
          <p:nvPr/>
        </p:nvCxnSpPr>
        <p:spPr>
          <a:xfrm flipH="1" flipV="1">
            <a:off x="3434400" y="2582265"/>
            <a:ext cx="744423" cy="2933210"/>
          </a:xfrm>
          <a:prstGeom prst="bentConnector4">
            <a:avLst>
              <a:gd name="adj1" fmla="val -9346"/>
              <a:gd name="adj2" fmla="val 9786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14634" y="2603632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Afsal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13423" y="3123208"/>
            <a:ext cx="1737360" cy="465162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noProof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Aditya </a:t>
            </a:r>
            <a:r>
              <a:rPr lang="en-US" sz="1100" b="1" kern="0" noProof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Kontham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06506" y="3616366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noProof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Sagar</a:t>
            </a:r>
            <a:r>
              <a:rPr lang="en-US" sz="1100" b="1" kern="0" noProof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K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16014" y="4147282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noProof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Rama </a:t>
            </a:r>
            <a:r>
              <a:rPr lang="en-US" sz="1100" b="1" kern="0" noProof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Linga</a:t>
            </a:r>
            <a:r>
              <a:rPr lang="en-US" sz="1100" b="1" kern="0" noProof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Murthy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30013" y="4669377"/>
            <a:ext cx="1733789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Mallikarjuna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Reddy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548152" y="5736326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Manikanta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Pyla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Gill Sans Light"/>
              </a:rPr>
              <a:t>Technical Support L3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Gill Sans Light"/>
              </a:rPr>
              <a:t>Gaian Solutions (India)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280576" y="3073214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Rahul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86787" y="2518862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Dharvik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Platinum Plus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498679" y="5753999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/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Savan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245"/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L3</a:t>
            </a:r>
          </a:p>
          <a:p>
            <a:pPr algn="ctr" defTabSz="309245"/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27071" y="5726898"/>
            <a:ext cx="1737360" cy="50292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/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Vidya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</a:p>
          <a:p>
            <a:pPr algn="ctr" defTabSz="309245"/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Support L3</a:t>
            </a:r>
          </a:p>
          <a:p>
            <a:pPr algn="ctr" defTabSz="309245"/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286787" y="1966117"/>
            <a:ext cx="1737360" cy="518116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IN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Sulab</a:t>
            </a:r>
            <a:r>
              <a:rPr lang="en-IN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Thapa</a:t>
            </a: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Support DevOps 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0DEEB-AC06-0DB5-F08A-9E6E91318E81}"/>
              </a:ext>
            </a:extLst>
          </p:cNvPr>
          <p:cNvSpPr/>
          <p:nvPr/>
        </p:nvSpPr>
        <p:spPr>
          <a:xfrm>
            <a:off x="2441463" y="5172575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Rashmi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Kolluri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Support Engineer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EC973-725B-3BEE-66A8-9B9B7325203F}"/>
              </a:ext>
            </a:extLst>
          </p:cNvPr>
          <p:cNvSpPr/>
          <p:nvPr/>
        </p:nvSpPr>
        <p:spPr>
          <a:xfrm>
            <a:off x="5098245" y="208623"/>
            <a:ext cx="1920240" cy="731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Anjana Kashyap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SVP, Customer Success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CEB1F4E-CE27-B0A8-6844-32B64BA2AB18}"/>
              </a:ext>
            </a:extLst>
          </p:cNvPr>
          <p:cNvCxnSpPr>
            <a:stCxn id="8" idx="2"/>
            <a:endCxn id="18" idx="0"/>
          </p:cNvCxnSpPr>
          <p:nvPr/>
        </p:nvCxnSpPr>
        <p:spPr>
          <a:xfrm rot="16200000" flipH="1">
            <a:off x="6014603" y="983904"/>
            <a:ext cx="98541" cy="1101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4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22</a:t>
            </a:fld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523CD3B0-03FF-EABC-85CD-05453FF03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816779-3761-5C97-982E-2D2959D642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Engineering 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FA214-0B16-9C21-7B88-6C81E30F6437}"/>
              </a:ext>
            </a:extLst>
          </p:cNvPr>
          <p:cNvSpPr/>
          <p:nvPr/>
        </p:nvSpPr>
        <p:spPr>
          <a:xfrm>
            <a:off x="5834749" y="1347163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Vaikom Krishnan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Product Officer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8FD9CD-41ED-ACEE-9D5A-16F897B759F4}"/>
              </a:ext>
            </a:extLst>
          </p:cNvPr>
          <p:cNvSpPr/>
          <p:nvPr/>
        </p:nvSpPr>
        <p:spPr>
          <a:xfrm>
            <a:off x="7037281" y="388415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Peter Ngai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CEC67-4B69-6D48-934E-664F22B7B8CE}"/>
              </a:ext>
            </a:extLst>
          </p:cNvPr>
          <p:cNvSpPr/>
          <p:nvPr/>
        </p:nvSpPr>
        <p:spPr>
          <a:xfrm>
            <a:off x="2417229" y="2329733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Greg Benson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Scientist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9839A-B1EC-C324-8874-781D5DD59FA0}"/>
              </a:ext>
            </a:extLst>
          </p:cNvPr>
          <p:cNvSpPr/>
          <p:nvPr/>
        </p:nvSpPr>
        <p:spPr>
          <a:xfrm>
            <a:off x="4708211" y="2329733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Ajay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Kidave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Consultant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0D3DEB4-FCFF-1E0F-3CB1-C1A578E2384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4937724" y="518308"/>
            <a:ext cx="159610" cy="346324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1AB8DF-E292-5F36-D4AF-D2E3AFDE0C39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 rot="5400000">
            <a:off x="6346105" y="2269589"/>
            <a:ext cx="502510" cy="30357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B0C8C3F-0B80-C93C-AB6F-921E3C977861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5864749" y="3054523"/>
            <a:ext cx="2056932" cy="28813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25765-605B-5FF4-9649-2B359B3E528F}"/>
              </a:ext>
            </a:extLst>
          </p:cNvPr>
          <p:cNvSpPr/>
          <p:nvPr/>
        </p:nvSpPr>
        <p:spPr>
          <a:xfrm>
            <a:off x="7037281" y="233249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Anju Schiller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Engineering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1D78933-9891-7547-E361-7E1132C223A4}"/>
              </a:ext>
            </a:extLst>
          </p:cNvPr>
          <p:cNvCxnSpPr>
            <a:cxnSpLocks/>
            <a:stCxn id="25" idx="1"/>
            <a:endCxn id="9" idx="2"/>
          </p:cNvCxnSpPr>
          <p:nvPr/>
        </p:nvCxnSpPr>
        <p:spPr>
          <a:xfrm rot="10800000">
            <a:off x="6749149" y="2170123"/>
            <a:ext cx="288132" cy="50527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3ECDF03-0995-2F8C-5585-78E5F19B5EE1}"/>
              </a:ext>
            </a:extLst>
          </p:cNvPr>
          <p:cNvSpPr/>
          <p:nvPr/>
        </p:nvSpPr>
        <p:spPr>
          <a:xfrm>
            <a:off x="8151013" y="1372560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Simmon</a:t>
            </a: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Leone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Executive Administrative Assistant to the CTO &amp; CPO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60CD28F-D2E0-5DA8-1A32-18470B6CCA2D}"/>
              </a:ext>
            </a:extLst>
          </p:cNvPr>
          <p:cNvCxnSpPr>
            <a:stCxn id="9" idx="3"/>
            <a:endCxn id="29" idx="1"/>
          </p:cNvCxnSpPr>
          <p:nvPr/>
        </p:nvCxnSpPr>
        <p:spPr>
          <a:xfrm>
            <a:off x="7663549" y="1758643"/>
            <a:ext cx="487464" cy="253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680C63F-1BAD-4972-954E-963975E2B6F1}"/>
              </a:ext>
            </a:extLst>
          </p:cNvPr>
          <p:cNvSpPr/>
          <p:nvPr/>
        </p:nvSpPr>
        <p:spPr>
          <a:xfrm>
            <a:off x="7037281" y="3104341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Jump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Ananpiriyakul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Software Engineering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0737F5B-B00A-A87D-979E-1EE2DD93966E}"/>
              </a:ext>
            </a:extLst>
          </p:cNvPr>
          <p:cNvCxnSpPr>
            <a:stCxn id="6" idx="1"/>
            <a:endCxn id="9" idx="2"/>
          </p:cNvCxnSpPr>
          <p:nvPr/>
        </p:nvCxnSpPr>
        <p:spPr>
          <a:xfrm rot="10800000">
            <a:off x="6749149" y="2170123"/>
            <a:ext cx="288132" cy="12771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07BD5EC-8E18-42AC-38B4-D24C173B08DD}"/>
              </a:ext>
            </a:extLst>
          </p:cNvPr>
          <p:cNvSpPr/>
          <p:nvPr/>
        </p:nvSpPr>
        <p:spPr>
          <a:xfrm>
            <a:off x="3362691" y="3109050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Shumin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Zhang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C3D377D-1F8D-0806-7393-E458D6A5C30D}"/>
              </a:ext>
            </a:extLst>
          </p:cNvPr>
          <p:cNvCxnSpPr>
            <a:cxnSpLocks/>
            <a:stCxn id="11" idx="2"/>
            <a:endCxn id="3" idx="1"/>
          </p:cNvCxnSpPr>
          <p:nvPr/>
        </p:nvCxnSpPr>
        <p:spPr>
          <a:xfrm rot="16200000" flipH="1">
            <a:off x="3106092" y="3195350"/>
            <a:ext cx="436417" cy="7678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C1D1B6C-73B7-BD9E-6F14-6FD33CBE7DCA}"/>
              </a:ext>
            </a:extLst>
          </p:cNvPr>
          <p:cNvSpPr/>
          <p:nvPr/>
        </p:nvSpPr>
        <p:spPr>
          <a:xfrm>
            <a:off x="3363944" y="3884099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Tim Fan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6363647-E893-5023-C008-9CC83C0E45C0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719193" y="3582248"/>
            <a:ext cx="1211466" cy="7803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8A0ABDB-371A-293A-AA73-2389BA20ED56}"/>
              </a:ext>
            </a:extLst>
          </p:cNvPr>
          <p:cNvSpPr/>
          <p:nvPr/>
        </p:nvSpPr>
        <p:spPr>
          <a:xfrm>
            <a:off x="1464459" y="3104341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Luna Wang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8749EA5-CA8C-E7C5-8D34-0FF4A20F1913}"/>
              </a:ext>
            </a:extLst>
          </p:cNvPr>
          <p:cNvCxnSpPr>
            <a:cxnSpLocks/>
            <a:stCxn id="11" idx="2"/>
            <a:endCxn id="40" idx="3"/>
          </p:cNvCxnSpPr>
          <p:nvPr/>
        </p:nvCxnSpPr>
        <p:spPr>
          <a:xfrm rot="5400000">
            <a:off x="3028010" y="3189342"/>
            <a:ext cx="431708" cy="840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F7E863C-FBCF-6CA2-05E1-A871865D658B}"/>
              </a:ext>
            </a:extLst>
          </p:cNvPr>
          <p:cNvSpPr/>
          <p:nvPr/>
        </p:nvSpPr>
        <p:spPr>
          <a:xfrm>
            <a:off x="1464459" y="3884099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Tu Le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D93F442-16C8-421B-776D-19F4562DDA97}"/>
              </a:ext>
            </a:extLst>
          </p:cNvPr>
          <p:cNvCxnSpPr>
            <a:cxnSpLocks/>
            <a:stCxn id="11" idx="2"/>
            <a:endCxn id="58" idx="3"/>
          </p:cNvCxnSpPr>
          <p:nvPr/>
        </p:nvCxnSpPr>
        <p:spPr>
          <a:xfrm rot="5400000">
            <a:off x="2638131" y="3579221"/>
            <a:ext cx="1211466" cy="840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22C2FDDE-96EF-BBEB-5EA2-DA3BE5B2EB7B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rot="5400000" flipH="1" flipV="1">
            <a:off x="6083215" y="1663799"/>
            <a:ext cx="159610" cy="117225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57263D-F857-A123-604B-0C73039256CD}"/>
              </a:ext>
            </a:extLst>
          </p:cNvPr>
          <p:cNvSpPr/>
          <p:nvPr/>
        </p:nvSpPr>
        <p:spPr>
          <a:xfrm>
            <a:off x="3378141" y="4661638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Yin Hu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AC1974-7D8B-32C3-7956-1507B6F8D00F}"/>
              </a:ext>
            </a:extLst>
          </p:cNvPr>
          <p:cNvSpPr/>
          <p:nvPr/>
        </p:nvSpPr>
        <p:spPr>
          <a:xfrm>
            <a:off x="1464459" y="466494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Steven Zhang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D0DC041D-1C31-0FA3-2AFD-3BD745B0F578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 rot="16200000" flipH="1">
            <a:off x="2337523" y="3963919"/>
            <a:ext cx="1989005" cy="9223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275E65D-50C4-A58E-35A2-36443C3DB433}"/>
              </a:ext>
            </a:extLst>
          </p:cNvPr>
          <p:cNvCxnSpPr>
            <a:cxnSpLocks/>
            <a:stCxn id="11" idx="2"/>
            <a:endCxn id="31" idx="3"/>
          </p:cNvCxnSpPr>
          <p:nvPr/>
        </p:nvCxnSpPr>
        <p:spPr>
          <a:xfrm rot="5400000">
            <a:off x="2247708" y="3969644"/>
            <a:ext cx="1992312" cy="840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94639-C428-610C-A5A8-A4DA8E2B2888}"/>
              </a:ext>
            </a:extLst>
          </p:cNvPr>
          <p:cNvSpPr/>
          <p:nvPr/>
        </p:nvSpPr>
        <p:spPr>
          <a:xfrm>
            <a:off x="1464459" y="5445791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Guo Fan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2F9E1B8-947D-1E54-5B35-037755D57642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rot="5400000">
            <a:off x="1857285" y="4360067"/>
            <a:ext cx="2773158" cy="840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26A086-E475-C338-A708-B12BA375C00F}"/>
              </a:ext>
            </a:extLst>
          </p:cNvPr>
          <p:cNvSpPr/>
          <p:nvPr/>
        </p:nvSpPr>
        <p:spPr>
          <a:xfrm>
            <a:off x="3378141" y="544095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Arbie Hsu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40BF600-9D8E-CCB6-9764-A99B4445C868}"/>
              </a:ext>
            </a:extLst>
          </p:cNvPr>
          <p:cNvCxnSpPr>
            <a:cxnSpLocks/>
            <a:stCxn id="11" idx="2"/>
            <a:endCxn id="19" idx="1"/>
          </p:cNvCxnSpPr>
          <p:nvPr/>
        </p:nvCxnSpPr>
        <p:spPr>
          <a:xfrm rot="16200000" flipH="1">
            <a:off x="1947864" y="4353578"/>
            <a:ext cx="2768322" cy="9223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23</a:t>
            </a:fld>
            <a:endParaRPr lang="en-US" dirty="0"/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E2B8B9D7-285F-333E-3B75-663E0A00E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4B343921-4F69-C428-4A8B-386D2B892A2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Platform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45914" y="4080013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Alexey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Subbotin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Principal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(PA)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433019" y="1760665"/>
            <a:ext cx="1732516" cy="691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Tim Ellis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Principal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66595" y="1763427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Jigish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Patel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Software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(NJ)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17929" y="2536062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Dave Gan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05562" y="702650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Anju Schiller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57" name="Elbow Connector 56"/>
          <p:cNvCxnSpPr>
            <a:cxnSpLocks/>
            <a:stCxn id="35" idx="2"/>
            <a:endCxn id="36" idx="1"/>
          </p:cNvCxnSpPr>
          <p:nvPr/>
        </p:nvCxnSpPr>
        <p:spPr>
          <a:xfrm rot="16200000" flipH="1">
            <a:off x="2861735" y="2622767"/>
            <a:ext cx="429735" cy="8265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  <a:stCxn id="39" idx="2"/>
            <a:endCxn id="35" idx="0"/>
          </p:cNvCxnSpPr>
          <p:nvPr/>
        </p:nvCxnSpPr>
        <p:spPr>
          <a:xfrm rot="5400000">
            <a:off x="4608711" y="-47825"/>
            <a:ext cx="237817" cy="338468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35" idx="2"/>
            <a:endCxn id="68" idx="3"/>
          </p:cNvCxnSpPr>
          <p:nvPr/>
        </p:nvCxnSpPr>
        <p:spPr>
          <a:xfrm rot="5400000">
            <a:off x="2777797" y="2617955"/>
            <a:ext cx="426206" cy="8875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6DAF4-B12E-BB46-B44A-8EA4135AAFCB}"/>
              </a:ext>
            </a:extLst>
          </p:cNvPr>
          <p:cNvSpPr/>
          <p:nvPr/>
        </p:nvSpPr>
        <p:spPr>
          <a:xfrm>
            <a:off x="6188095" y="1765458"/>
            <a:ext cx="1724829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Cole Howard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Software Engineering 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BB7B3D-0BE6-764D-A35F-94BE228F1C05}"/>
              </a:ext>
            </a:extLst>
          </p:cNvPr>
          <p:cNvCxnSpPr>
            <a:cxnSpLocks/>
            <a:stCxn id="45" idx="0"/>
            <a:endCxn id="39" idx="2"/>
          </p:cNvCxnSpPr>
          <p:nvPr/>
        </p:nvCxnSpPr>
        <p:spPr>
          <a:xfrm rot="16200000" flipV="1">
            <a:off x="6615312" y="1330260"/>
            <a:ext cx="239848" cy="63054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CEB79A5-5C4B-874C-8F8C-0F127D693D18}"/>
              </a:ext>
            </a:extLst>
          </p:cNvPr>
          <p:cNvSpPr/>
          <p:nvPr/>
        </p:nvSpPr>
        <p:spPr>
          <a:xfrm>
            <a:off x="5201842" y="254245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Sharath Chandra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Nagulapally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7C061BAD-7E2C-7E48-BCAC-734F201B6583}"/>
              </a:ext>
            </a:extLst>
          </p:cNvPr>
          <p:cNvCxnSpPr>
            <a:cxnSpLocks/>
            <a:stCxn id="53" idx="3"/>
            <a:endCxn id="45" idx="2"/>
          </p:cNvCxnSpPr>
          <p:nvPr/>
        </p:nvCxnSpPr>
        <p:spPr>
          <a:xfrm flipV="1">
            <a:off x="6939202" y="2451258"/>
            <a:ext cx="111308" cy="43409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2ABEBFF-5633-2D43-B672-99A046CD6AF1}"/>
              </a:ext>
            </a:extLst>
          </p:cNvPr>
          <p:cNvSpPr/>
          <p:nvPr/>
        </p:nvSpPr>
        <p:spPr>
          <a:xfrm>
            <a:off x="1207108" y="3326946"/>
            <a:ext cx="1737360" cy="6958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Nilay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Narlawar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470A54-BEEE-E849-863E-BEA7AB211634}"/>
              </a:ext>
            </a:extLst>
          </p:cNvPr>
          <p:cNvSpPr/>
          <p:nvPr/>
        </p:nvSpPr>
        <p:spPr>
          <a:xfrm>
            <a:off x="7145344" y="3311235"/>
            <a:ext cx="1737360" cy="68580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Danielle Hu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951EC25-F677-AF4E-8F55-334E82D9A659}"/>
              </a:ext>
            </a:extLst>
          </p:cNvPr>
          <p:cNvCxnSpPr>
            <a:cxnSpLocks/>
            <a:stCxn id="58" idx="1"/>
            <a:endCxn id="45" idx="2"/>
          </p:cNvCxnSpPr>
          <p:nvPr/>
        </p:nvCxnSpPr>
        <p:spPr>
          <a:xfrm rot="10800000">
            <a:off x="7050510" y="2451259"/>
            <a:ext cx="94834" cy="120287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FF7627A9-C713-1E4B-8EDA-98D7080C4DF6}"/>
              </a:ext>
            </a:extLst>
          </p:cNvPr>
          <p:cNvCxnSpPr>
            <a:cxnSpLocks/>
            <a:stCxn id="51" idx="3"/>
            <a:endCxn id="35" idx="2"/>
          </p:cNvCxnSpPr>
          <p:nvPr/>
        </p:nvCxnSpPr>
        <p:spPr>
          <a:xfrm flipV="1">
            <a:off x="2944468" y="2449227"/>
            <a:ext cx="90807" cy="122563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FEC613C-AB55-2641-8D45-981F019A155A}"/>
              </a:ext>
            </a:extLst>
          </p:cNvPr>
          <p:cNvSpPr/>
          <p:nvPr/>
        </p:nvSpPr>
        <p:spPr>
          <a:xfrm>
            <a:off x="1209164" y="253253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Terry Tran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4FB7D-4B58-15F3-BDC8-8D068B84B62A}"/>
              </a:ext>
            </a:extLst>
          </p:cNvPr>
          <p:cNvSpPr/>
          <p:nvPr/>
        </p:nvSpPr>
        <p:spPr>
          <a:xfrm>
            <a:off x="1208074" y="4085445"/>
            <a:ext cx="1737360" cy="6958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Keith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Zeto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 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(NY)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640AFBB-10D4-90BD-E1FD-A015BAA415EE}"/>
              </a:ext>
            </a:extLst>
          </p:cNvPr>
          <p:cNvCxnSpPr>
            <a:cxnSpLocks/>
            <a:stCxn id="74" idx="3"/>
            <a:endCxn id="35" idx="2"/>
          </p:cNvCxnSpPr>
          <p:nvPr/>
        </p:nvCxnSpPr>
        <p:spPr>
          <a:xfrm flipV="1">
            <a:off x="2945434" y="2449227"/>
            <a:ext cx="89841" cy="198413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09CB96D-5749-52F1-CD88-D91A0AC34138}"/>
              </a:ext>
            </a:extLst>
          </p:cNvPr>
          <p:cNvCxnSpPr>
            <a:cxnSpLocks/>
            <a:stCxn id="8" idx="1"/>
            <a:endCxn id="35" idx="2"/>
          </p:cNvCxnSpPr>
          <p:nvPr/>
        </p:nvCxnSpPr>
        <p:spPr>
          <a:xfrm rot="10800000">
            <a:off x="3035275" y="2449227"/>
            <a:ext cx="74780" cy="274695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32F556-FE19-90BE-20C0-E56226233EA5}"/>
              </a:ext>
            </a:extLst>
          </p:cNvPr>
          <p:cNvSpPr/>
          <p:nvPr/>
        </p:nvSpPr>
        <p:spPr>
          <a:xfrm>
            <a:off x="1207108" y="4843944"/>
            <a:ext cx="1737360" cy="6958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Sushen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Dubey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 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EF8F987-841F-B11D-F4F6-26EF5FB05BC8}"/>
              </a:ext>
            </a:extLst>
          </p:cNvPr>
          <p:cNvCxnSpPr>
            <a:cxnSpLocks/>
            <a:endCxn id="35" idx="2"/>
          </p:cNvCxnSpPr>
          <p:nvPr/>
        </p:nvCxnSpPr>
        <p:spPr>
          <a:xfrm rot="5400000" flipH="1" flipV="1">
            <a:off x="1625951" y="3781035"/>
            <a:ext cx="2741132" cy="77516"/>
          </a:xfrm>
          <a:prstGeom prst="bentConnector3">
            <a:avLst>
              <a:gd name="adj1" fmla="val -29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1827D2-7E52-CF94-0297-3AF7EFC4520A}"/>
              </a:ext>
            </a:extLst>
          </p:cNvPr>
          <p:cNvSpPr/>
          <p:nvPr/>
        </p:nvSpPr>
        <p:spPr>
          <a:xfrm>
            <a:off x="3110496" y="4094431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Junhee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Park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(MI)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59EA6F2-76D0-4109-7366-DBFCEB8D25A9}"/>
              </a:ext>
            </a:extLst>
          </p:cNvPr>
          <p:cNvCxnSpPr>
            <a:cxnSpLocks/>
            <a:stCxn id="35" idx="2"/>
            <a:endCxn id="15" idx="1"/>
          </p:cNvCxnSpPr>
          <p:nvPr/>
        </p:nvCxnSpPr>
        <p:spPr>
          <a:xfrm rot="16200000" flipH="1">
            <a:off x="2078833" y="3405668"/>
            <a:ext cx="1988104" cy="752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B3E50-4A63-66B0-A9E1-EA3F69856C0E}"/>
              </a:ext>
            </a:extLst>
          </p:cNvPr>
          <p:cNvSpPr/>
          <p:nvPr/>
        </p:nvSpPr>
        <p:spPr>
          <a:xfrm>
            <a:off x="3110496" y="3325902"/>
            <a:ext cx="1737360" cy="6958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Matt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Andress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 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(MO)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81AA762-2626-A45E-C612-0C471842FBA6}"/>
              </a:ext>
            </a:extLst>
          </p:cNvPr>
          <p:cNvCxnSpPr>
            <a:cxnSpLocks/>
            <a:stCxn id="11" idx="1"/>
            <a:endCxn id="35" idx="2"/>
          </p:cNvCxnSpPr>
          <p:nvPr/>
        </p:nvCxnSpPr>
        <p:spPr>
          <a:xfrm rot="10800000">
            <a:off x="3035276" y="2449227"/>
            <a:ext cx="75221" cy="12245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B674C3B2-726C-BC8E-931F-2B27BCCBC1D3}"/>
              </a:ext>
            </a:extLst>
          </p:cNvPr>
          <p:cNvCxnSpPr>
            <a:cxnSpLocks/>
            <a:stCxn id="31" idx="0"/>
            <a:endCxn id="39" idx="2"/>
          </p:cNvCxnSpPr>
          <p:nvPr/>
        </p:nvCxnSpPr>
        <p:spPr>
          <a:xfrm rot="16200000" flipV="1">
            <a:off x="8242093" y="-296520"/>
            <a:ext cx="235055" cy="387931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5B83276-808E-0849-7C40-03F388FEC629}"/>
              </a:ext>
            </a:extLst>
          </p:cNvPr>
          <p:cNvSpPr/>
          <p:nvPr/>
        </p:nvSpPr>
        <p:spPr>
          <a:xfrm>
            <a:off x="3110055" y="4848268"/>
            <a:ext cx="1737360" cy="6958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Bill Goff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Principal Software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(PA)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0000CF-784F-0861-DD7B-626A8DFF8D74}"/>
              </a:ext>
            </a:extLst>
          </p:cNvPr>
          <p:cNvSpPr/>
          <p:nvPr/>
        </p:nvSpPr>
        <p:spPr>
          <a:xfrm>
            <a:off x="7143629" y="254245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Shubham Pareek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9ECF23-584F-0C30-58C5-8110F12F5936}"/>
              </a:ext>
            </a:extLst>
          </p:cNvPr>
          <p:cNvCxnSpPr>
            <a:cxnSpLocks/>
            <a:stCxn id="45" idx="2"/>
            <a:endCxn id="22" idx="1"/>
          </p:cNvCxnSpPr>
          <p:nvPr/>
        </p:nvCxnSpPr>
        <p:spPr>
          <a:xfrm rot="16200000" flipH="1">
            <a:off x="6880020" y="2621747"/>
            <a:ext cx="434099" cy="9311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840BB0-2266-0832-51DF-C88BA03AA4F8}"/>
              </a:ext>
            </a:extLst>
          </p:cNvPr>
          <p:cNvSpPr/>
          <p:nvPr/>
        </p:nvSpPr>
        <p:spPr>
          <a:xfrm>
            <a:off x="5201842" y="3312650"/>
            <a:ext cx="1737360" cy="68580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Deep Mistry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23F5660-3354-3490-F155-4622C2C0E213}"/>
              </a:ext>
            </a:extLst>
          </p:cNvPr>
          <p:cNvCxnSpPr>
            <a:cxnSpLocks/>
            <a:stCxn id="45" idx="2"/>
            <a:endCxn id="3" idx="3"/>
          </p:cNvCxnSpPr>
          <p:nvPr/>
        </p:nvCxnSpPr>
        <p:spPr>
          <a:xfrm rot="5400000">
            <a:off x="6392710" y="2997750"/>
            <a:ext cx="1204292" cy="11130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FA22E27-C2C2-C7AC-FE5A-043D892B3B65}"/>
              </a:ext>
            </a:extLst>
          </p:cNvPr>
          <p:cNvCxnSpPr>
            <a:cxnSpLocks/>
            <a:stCxn id="45" idx="2"/>
            <a:endCxn id="28" idx="1"/>
          </p:cNvCxnSpPr>
          <p:nvPr/>
        </p:nvCxnSpPr>
        <p:spPr>
          <a:xfrm rot="16200000" flipH="1">
            <a:off x="6112385" y="3389383"/>
            <a:ext cx="1971655" cy="9540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3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82A40374-0078-AECA-2C3F-5DC355552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5C20083A-D7DA-F8DD-D94D-597C5254820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Platform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77962" y="1899345"/>
            <a:ext cx="1737360" cy="68165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Sadhana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Chevireddy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Software Engineering 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45284" y="840505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Anju Schiller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55" name="Elbow Connector 54"/>
          <p:cNvCxnSpPr>
            <a:cxnSpLocks/>
            <a:stCxn id="39" idx="2"/>
            <a:endCxn id="33" idx="0"/>
          </p:cNvCxnSpPr>
          <p:nvPr/>
        </p:nvCxnSpPr>
        <p:spPr>
          <a:xfrm rot="5400000">
            <a:off x="4985223" y="624884"/>
            <a:ext cx="235880" cy="231304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80C61F-3304-9E47-8332-B11F20A3454D}"/>
              </a:ext>
            </a:extLst>
          </p:cNvPr>
          <p:cNvSpPr/>
          <p:nvPr/>
        </p:nvSpPr>
        <p:spPr>
          <a:xfrm>
            <a:off x="3241649" y="270276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Yoelvis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Oses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Principal Software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(NC)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1F7B724-AF66-8F45-BD9F-2E02EDE629A1}"/>
              </a:ext>
            </a:extLst>
          </p:cNvPr>
          <p:cNvCxnSpPr>
            <a:cxnSpLocks/>
            <a:stCxn id="48" idx="1"/>
            <a:endCxn id="33" idx="2"/>
          </p:cNvCxnSpPr>
          <p:nvPr/>
        </p:nvCxnSpPr>
        <p:spPr>
          <a:xfrm rot="10800000" flipH="1">
            <a:off x="3241648" y="2580999"/>
            <a:ext cx="704993" cy="464671"/>
          </a:xfrm>
          <a:prstGeom prst="bentConnector4">
            <a:avLst>
              <a:gd name="adj1" fmla="val -15938"/>
              <a:gd name="adj2" fmla="val 8689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5C3060-8FB3-CD43-8D72-D290F7492D9A}"/>
              </a:ext>
            </a:extLst>
          </p:cNvPr>
          <p:cNvSpPr/>
          <p:nvPr/>
        </p:nvSpPr>
        <p:spPr>
          <a:xfrm>
            <a:off x="5640111" y="500679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Kyle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Scheuerlein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694134-290B-534E-887C-4741F714D019}"/>
              </a:ext>
            </a:extLst>
          </p:cNvPr>
          <p:cNvSpPr/>
          <p:nvPr/>
        </p:nvSpPr>
        <p:spPr>
          <a:xfrm>
            <a:off x="7704048" y="1898104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Steve Goodwin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UI/UX Architect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E71A3CE-28BD-CF49-897F-A578F6C369F3}"/>
              </a:ext>
            </a:extLst>
          </p:cNvPr>
          <p:cNvSpPr/>
          <p:nvPr/>
        </p:nvSpPr>
        <p:spPr>
          <a:xfrm>
            <a:off x="5391005" y="189810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Guannan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(Bobby) He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Software Engineering I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1350BE5-2BC6-BCE1-C892-BA2082355D31}"/>
              </a:ext>
            </a:extLst>
          </p:cNvPr>
          <p:cNvCxnSpPr>
            <a:cxnSpLocks/>
            <a:stCxn id="76" idx="0"/>
            <a:endCxn id="39" idx="2"/>
          </p:cNvCxnSpPr>
          <p:nvPr/>
        </p:nvCxnSpPr>
        <p:spPr>
          <a:xfrm rot="16200000" flipV="1">
            <a:off x="7298887" y="624263"/>
            <a:ext cx="234639" cy="231304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859D500-DCC1-7DE6-023A-9945966D46E1}"/>
              </a:ext>
            </a:extLst>
          </p:cNvPr>
          <p:cNvSpPr/>
          <p:nvPr/>
        </p:nvSpPr>
        <p:spPr>
          <a:xfrm>
            <a:off x="5628706" y="2706725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Alexander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Kraham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2958FC3-34B7-2503-DB6C-FFC64C0BC700}"/>
              </a:ext>
            </a:extLst>
          </p:cNvPr>
          <p:cNvCxnSpPr>
            <a:cxnSpLocks/>
            <a:stCxn id="81" idx="1"/>
            <a:endCxn id="77" idx="2"/>
          </p:cNvCxnSpPr>
          <p:nvPr/>
        </p:nvCxnSpPr>
        <p:spPr>
          <a:xfrm rot="10800000" flipH="1">
            <a:off x="5628705" y="2583905"/>
            <a:ext cx="630979" cy="465721"/>
          </a:xfrm>
          <a:prstGeom prst="bentConnector4">
            <a:avLst>
              <a:gd name="adj1" fmla="val -35097"/>
              <a:gd name="adj2" fmla="val 8681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B7CBD5B-BDB4-64A9-F8E6-45931FC485B2}"/>
              </a:ext>
            </a:extLst>
          </p:cNvPr>
          <p:cNvSpPr/>
          <p:nvPr/>
        </p:nvSpPr>
        <p:spPr>
          <a:xfrm>
            <a:off x="3241649" y="346964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Jason Cho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53FCA-50C8-B7AB-0CC9-995BA2FAD0ED}"/>
              </a:ext>
            </a:extLst>
          </p:cNvPr>
          <p:cNvSpPr/>
          <p:nvPr/>
        </p:nvSpPr>
        <p:spPr>
          <a:xfrm>
            <a:off x="3241649" y="423326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Shenyi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Lu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B7457AE-0F54-E1FC-DC51-553BA2DA3957}"/>
              </a:ext>
            </a:extLst>
          </p:cNvPr>
          <p:cNvCxnSpPr>
            <a:stCxn id="33" idx="2"/>
            <a:endCxn id="6" idx="1"/>
          </p:cNvCxnSpPr>
          <p:nvPr/>
        </p:nvCxnSpPr>
        <p:spPr>
          <a:xfrm rot="5400000">
            <a:off x="2978374" y="2844274"/>
            <a:ext cx="1231544" cy="704993"/>
          </a:xfrm>
          <a:prstGeom prst="bentConnector4">
            <a:avLst>
              <a:gd name="adj1" fmla="val 4617"/>
              <a:gd name="adj2" fmla="val 1159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1E39E67-B66C-68A0-639C-B6C42E9C0E6F}"/>
              </a:ext>
            </a:extLst>
          </p:cNvPr>
          <p:cNvCxnSpPr>
            <a:stCxn id="33" idx="2"/>
            <a:endCxn id="7" idx="1"/>
          </p:cNvCxnSpPr>
          <p:nvPr/>
        </p:nvCxnSpPr>
        <p:spPr>
          <a:xfrm rot="5400000">
            <a:off x="2596562" y="3226086"/>
            <a:ext cx="1995168" cy="704993"/>
          </a:xfrm>
          <a:prstGeom prst="bentConnector4">
            <a:avLst>
              <a:gd name="adj1" fmla="val 2956"/>
              <a:gd name="adj2" fmla="val 1159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C284B6E-7BCC-964D-6F48-B2E98F26ED18}"/>
              </a:ext>
            </a:extLst>
          </p:cNvPr>
          <p:cNvCxnSpPr>
            <a:cxnSpLocks/>
            <a:endCxn id="77" idx="2"/>
          </p:cNvCxnSpPr>
          <p:nvPr/>
        </p:nvCxnSpPr>
        <p:spPr>
          <a:xfrm rot="10800000" flipH="1">
            <a:off x="5640111" y="2583904"/>
            <a:ext cx="619574" cy="1305818"/>
          </a:xfrm>
          <a:prstGeom prst="bentConnector4">
            <a:avLst>
              <a:gd name="adj1" fmla="val -37431"/>
              <a:gd name="adj2" fmla="val 953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48376C-05C5-72EC-F46B-EAF60489464F}"/>
              </a:ext>
            </a:extLst>
          </p:cNvPr>
          <p:cNvSpPr/>
          <p:nvPr/>
        </p:nvSpPr>
        <p:spPr>
          <a:xfrm>
            <a:off x="5640111" y="346516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Alan Le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Frontend Software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33489-6CEB-5A8C-9B56-3822302A13D7}"/>
              </a:ext>
            </a:extLst>
          </p:cNvPr>
          <p:cNvSpPr/>
          <p:nvPr/>
        </p:nvSpPr>
        <p:spPr>
          <a:xfrm>
            <a:off x="5640111" y="423138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Barbora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Novakova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191FD5A-3258-BD99-97A0-F81DA0E23634}"/>
              </a:ext>
            </a:extLst>
          </p:cNvPr>
          <p:cNvCxnSpPr>
            <a:cxnSpLocks/>
            <a:stCxn id="77" idx="2"/>
            <a:endCxn id="27" idx="1"/>
          </p:cNvCxnSpPr>
          <p:nvPr/>
        </p:nvCxnSpPr>
        <p:spPr>
          <a:xfrm rot="5400000">
            <a:off x="4954710" y="3269305"/>
            <a:ext cx="1990377" cy="619574"/>
          </a:xfrm>
          <a:prstGeom prst="bentConnector4">
            <a:avLst>
              <a:gd name="adj1" fmla="val 2769"/>
              <a:gd name="adj2" fmla="val 13689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403DF9E-5222-3DCE-060D-54ABA474115D}"/>
              </a:ext>
            </a:extLst>
          </p:cNvPr>
          <p:cNvCxnSpPr>
            <a:cxnSpLocks/>
            <a:stCxn id="77" idx="0"/>
            <a:endCxn id="39" idx="2"/>
          </p:cNvCxnSpPr>
          <p:nvPr/>
        </p:nvCxnSpPr>
        <p:spPr>
          <a:xfrm rot="16200000" flipV="1">
            <a:off x="6142366" y="1780784"/>
            <a:ext cx="23463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E4D70FF-3A74-30DB-7C41-CFBCAC0B5033}"/>
              </a:ext>
            </a:extLst>
          </p:cNvPr>
          <p:cNvCxnSpPr>
            <a:cxnSpLocks/>
            <a:stCxn id="77" idx="2"/>
            <a:endCxn id="46" idx="1"/>
          </p:cNvCxnSpPr>
          <p:nvPr/>
        </p:nvCxnSpPr>
        <p:spPr>
          <a:xfrm rot="5400000">
            <a:off x="4567005" y="3657010"/>
            <a:ext cx="2765787" cy="619574"/>
          </a:xfrm>
          <a:prstGeom prst="bentConnector4">
            <a:avLst>
              <a:gd name="adj1" fmla="val 2115"/>
              <a:gd name="adj2" fmla="val 13689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CA2B704-FEF8-597B-1D5B-A73F888AF805}"/>
              </a:ext>
            </a:extLst>
          </p:cNvPr>
          <p:cNvSpPr/>
          <p:nvPr/>
        </p:nvSpPr>
        <p:spPr>
          <a:xfrm>
            <a:off x="7941746" y="270276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Madhav Nair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Engineering Intern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E419CC-FA97-C1B9-E014-2E3876805A98}"/>
              </a:ext>
            </a:extLst>
          </p:cNvPr>
          <p:cNvCxnSpPr>
            <a:cxnSpLocks/>
            <a:stCxn id="10" idx="1"/>
            <a:endCxn id="76" idx="2"/>
          </p:cNvCxnSpPr>
          <p:nvPr/>
        </p:nvCxnSpPr>
        <p:spPr>
          <a:xfrm rot="10800000" flipH="1">
            <a:off x="7941746" y="2583905"/>
            <a:ext cx="630982" cy="461765"/>
          </a:xfrm>
          <a:prstGeom prst="bentConnector4">
            <a:avLst>
              <a:gd name="adj1" fmla="val -36229"/>
              <a:gd name="adj2" fmla="val 8712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6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4DA13-6CA1-C12D-A6BD-76E5C82F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1C74-D398-5FC6-EBCA-B7F17CEF8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CA95E2CA-1377-B383-299C-ACF26E69A6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168E9D60-E055-31CD-18F1-CF184B36659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64584-D187-2E2F-528F-569C47C3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196685"/>
            <a:ext cx="109900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APIM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DA3ECE-8948-C8EF-6199-4979E100D499}"/>
              </a:ext>
            </a:extLst>
          </p:cNvPr>
          <p:cNvSpPr/>
          <p:nvPr/>
        </p:nvSpPr>
        <p:spPr>
          <a:xfrm>
            <a:off x="2402160" y="2206414"/>
            <a:ext cx="1737360" cy="68165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Sadhana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Chevireddy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Software Engineering 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176963-91E7-70C6-D6D5-4C2789FE4E8C}"/>
              </a:ext>
            </a:extLst>
          </p:cNvPr>
          <p:cNvSpPr/>
          <p:nvPr/>
        </p:nvSpPr>
        <p:spPr>
          <a:xfrm>
            <a:off x="4858395" y="1147574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Anju Schiller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3DF7A50-0511-6870-05F9-E5FF0887CCEB}"/>
              </a:ext>
            </a:extLst>
          </p:cNvPr>
          <p:cNvCxnSpPr>
            <a:cxnSpLocks/>
            <a:stCxn id="39" idx="2"/>
            <a:endCxn id="33" idx="0"/>
          </p:cNvCxnSpPr>
          <p:nvPr/>
        </p:nvCxnSpPr>
        <p:spPr>
          <a:xfrm rot="5400000">
            <a:off x="4403878" y="837497"/>
            <a:ext cx="235880" cy="250195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03D74A2-5F84-F69A-7C09-0753C6754246}"/>
              </a:ext>
            </a:extLst>
          </p:cNvPr>
          <p:cNvCxnSpPr>
            <a:cxnSpLocks/>
            <a:stCxn id="11" idx="1"/>
            <a:endCxn id="33" idx="2"/>
          </p:cNvCxnSpPr>
          <p:nvPr/>
        </p:nvCxnSpPr>
        <p:spPr>
          <a:xfrm rot="10800000" flipH="1">
            <a:off x="2601470" y="2888068"/>
            <a:ext cx="669369" cy="448369"/>
          </a:xfrm>
          <a:prstGeom prst="bentConnector4">
            <a:avLst>
              <a:gd name="adj1" fmla="val -34152"/>
              <a:gd name="adj2" fmla="val 8823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D4DD5C2-B285-003D-AF47-368F8D682936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16200000" flipV="1">
            <a:off x="6946698" y="796631"/>
            <a:ext cx="242804" cy="25906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398DC9A-6204-EDC9-52E4-FFFE4CEC8491}"/>
              </a:ext>
            </a:extLst>
          </p:cNvPr>
          <p:cNvSpPr/>
          <p:nvPr/>
        </p:nvSpPr>
        <p:spPr>
          <a:xfrm>
            <a:off x="2601471" y="299353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Monica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Bellare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1F3E98D-FA98-1F42-820A-06F602FFAAC5}"/>
              </a:ext>
            </a:extLst>
          </p:cNvPr>
          <p:cNvCxnSpPr>
            <a:cxnSpLocks/>
            <a:stCxn id="51" idx="0"/>
            <a:endCxn id="39" idx="2"/>
          </p:cNvCxnSpPr>
          <p:nvPr/>
        </p:nvCxnSpPr>
        <p:spPr>
          <a:xfrm rot="5400000" flipH="1" flipV="1">
            <a:off x="5654423" y="2086801"/>
            <a:ext cx="234639" cy="21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9F475BD-5D23-70D4-1872-10FA69FC173B}"/>
              </a:ext>
            </a:extLst>
          </p:cNvPr>
          <p:cNvSpPr/>
          <p:nvPr/>
        </p:nvSpPr>
        <p:spPr>
          <a:xfrm>
            <a:off x="7494725" y="2213338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Wenhan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Rao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UI/UX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D7EA5-6870-FCB2-0BD5-A4E090D39FDB}"/>
              </a:ext>
            </a:extLst>
          </p:cNvPr>
          <p:cNvSpPr/>
          <p:nvPr/>
        </p:nvSpPr>
        <p:spPr>
          <a:xfrm>
            <a:off x="7708691" y="299353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Andrei Kalashnikov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 Frontend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(NY)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872193B-BA51-04C2-F9E7-9CC0CFB3955B}"/>
              </a:ext>
            </a:extLst>
          </p:cNvPr>
          <p:cNvCxnSpPr>
            <a:cxnSpLocks/>
            <a:stCxn id="10" idx="1"/>
            <a:endCxn id="3" idx="2"/>
          </p:cNvCxnSpPr>
          <p:nvPr/>
        </p:nvCxnSpPr>
        <p:spPr>
          <a:xfrm rot="10800000" flipH="1">
            <a:off x="7708691" y="2899138"/>
            <a:ext cx="654714" cy="437298"/>
          </a:xfrm>
          <a:prstGeom prst="bentConnector4">
            <a:avLst>
              <a:gd name="adj1" fmla="val -34916"/>
              <a:gd name="adj2" fmla="val 8920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A60F-4EB7-9CF9-1C71-873B55774AE0}"/>
              </a:ext>
            </a:extLst>
          </p:cNvPr>
          <p:cNvSpPr/>
          <p:nvPr/>
        </p:nvSpPr>
        <p:spPr>
          <a:xfrm>
            <a:off x="4908274" y="2205173"/>
            <a:ext cx="1724829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Cole Howard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Software Engineering 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29367A-7D69-2490-F2E9-B7F696296CFC}"/>
              </a:ext>
            </a:extLst>
          </p:cNvPr>
          <p:cNvSpPr/>
          <p:nvPr/>
        </p:nvSpPr>
        <p:spPr>
          <a:xfrm>
            <a:off x="5124811" y="2993536"/>
            <a:ext cx="1737360" cy="68580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Aryan Choudhary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6677C80-02A1-3A6C-8C03-ADD80ECA5AC8}"/>
              </a:ext>
            </a:extLst>
          </p:cNvPr>
          <p:cNvCxnSpPr>
            <a:cxnSpLocks/>
            <a:stCxn id="57" idx="1"/>
            <a:endCxn id="51" idx="2"/>
          </p:cNvCxnSpPr>
          <p:nvPr/>
        </p:nvCxnSpPr>
        <p:spPr>
          <a:xfrm rot="10800000" flipH="1">
            <a:off x="5124811" y="2890974"/>
            <a:ext cx="645878" cy="445463"/>
          </a:xfrm>
          <a:prstGeom prst="bentConnector4">
            <a:avLst>
              <a:gd name="adj1" fmla="val -37233"/>
              <a:gd name="adj2" fmla="val 8848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3B28258-4B93-6C5C-1733-132588F13214}"/>
              </a:ext>
            </a:extLst>
          </p:cNvPr>
          <p:cNvSpPr/>
          <p:nvPr/>
        </p:nvSpPr>
        <p:spPr>
          <a:xfrm>
            <a:off x="5113480" y="4535503"/>
            <a:ext cx="1737360" cy="685800"/>
          </a:xfrm>
          <a:prstGeom prst="rect">
            <a:avLst/>
          </a:prstGeom>
          <a:noFill/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James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Ambat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728E68F-CBF2-1363-731E-3FFFFFC67CAE}"/>
              </a:ext>
            </a:extLst>
          </p:cNvPr>
          <p:cNvCxnSpPr>
            <a:cxnSpLocks/>
            <a:stCxn id="51" idx="2"/>
            <a:endCxn id="59" idx="1"/>
          </p:cNvCxnSpPr>
          <p:nvPr/>
        </p:nvCxnSpPr>
        <p:spPr>
          <a:xfrm rot="5400000">
            <a:off x="4448370" y="3556084"/>
            <a:ext cx="1987430" cy="657209"/>
          </a:xfrm>
          <a:prstGeom prst="bentConnector4">
            <a:avLst>
              <a:gd name="adj1" fmla="val 2534"/>
              <a:gd name="adj2" fmla="val 13478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AD9F53F-E809-49F4-27CD-AADBD19C85D7}"/>
              </a:ext>
            </a:extLst>
          </p:cNvPr>
          <p:cNvSpPr/>
          <p:nvPr/>
        </p:nvSpPr>
        <p:spPr>
          <a:xfrm>
            <a:off x="5124811" y="376666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Ameya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Yerpude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C1595F3-5A72-65AC-E481-93C395C700F6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rot="5400000">
            <a:off x="4838452" y="3177332"/>
            <a:ext cx="1218596" cy="645878"/>
          </a:xfrm>
          <a:prstGeom prst="bentConnector4">
            <a:avLst>
              <a:gd name="adj1" fmla="val 4747"/>
              <a:gd name="adj2" fmla="val 13723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7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38">
            <a:extLst>
              <a:ext uri="{FF2B5EF4-FFF2-40B4-BE49-F238E27FC236}">
                <a16:creationId xmlns:a16="http://schemas.microsoft.com/office/drawing/2014/main" id="{AE23D34E-D0DB-495A-B425-2AE6BF12D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11955BE-ACF3-ADB2-9BCC-DB84132864B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94F57"/>
                </a:solidFill>
              </a:rPr>
              <a:t>Snaps</a:t>
            </a:r>
            <a:endParaRPr lang="en-US" dirty="0">
              <a:solidFill>
                <a:srgbClr val="394F5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6F1371-1AB6-628F-89A8-481F10958341}"/>
              </a:ext>
            </a:extLst>
          </p:cNvPr>
          <p:cNvSpPr/>
          <p:nvPr/>
        </p:nvSpPr>
        <p:spPr>
          <a:xfrm>
            <a:off x="2590166" y="4097297"/>
            <a:ext cx="1737360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Siwadon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Saosoong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8168A-A1D6-D8F6-3F51-B5E1B5F53815}"/>
              </a:ext>
            </a:extLst>
          </p:cNvPr>
          <p:cNvSpPr/>
          <p:nvPr/>
        </p:nvSpPr>
        <p:spPr>
          <a:xfrm>
            <a:off x="2590166" y="3385698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Paul Sung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5DDA63-837D-DF35-C651-B90218447CA1}"/>
              </a:ext>
            </a:extLst>
          </p:cNvPr>
          <p:cNvSpPr/>
          <p:nvPr/>
        </p:nvSpPr>
        <p:spPr>
          <a:xfrm>
            <a:off x="2579978" y="2670979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Matthew Bowen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B04F26-746C-1874-FB41-AC99698D4A1B}"/>
              </a:ext>
            </a:extLst>
          </p:cNvPr>
          <p:cNvSpPr/>
          <p:nvPr/>
        </p:nvSpPr>
        <p:spPr>
          <a:xfrm>
            <a:off x="4505778" y="2674099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Rohith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Madhavan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Staff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0428C9-7E03-5A3E-382E-9C37D486F1FB}"/>
              </a:ext>
            </a:extLst>
          </p:cNvPr>
          <p:cNvSpPr/>
          <p:nvPr/>
        </p:nvSpPr>
        <p:spPr>
          <a:xfrm>
            <a:off x="8950309" y="348196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Ravi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Kothapally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DEB9A6-2E10-C671-033B-14CD58CA5A15}"/>
              </a:ext>
            </a:extLst>
          </p:cNvPr>
          <p:cNvSpPr/>
          <p:nvPr/>
        </p:nvSpPr>
        <p:spPr>
          <a:xfrm>
            <a:off x="8950309" y="4198357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Satish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Vatada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23CD7B-BA44-5F49-9EE1-B8F60F7C9D57}"/>
              </a:ext>
            </a:extLst>
          </p:cNvPr>
          <p:cNvSpPr/>
          <p:nvPr/>
        </p:nvSpPr>
        <p:spPr>
          <a:xfrm>
            <a:off x="7940822" y="2711030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100" b="1" kern="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Syed Mudassir Ahmed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Dev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279FCD6-ECCA-0E3A-60C1-7A63EFF455AB}"/>
              </a:ext>
            </a:extLst>
          </p:cNvPr>
          <p:cNvCxnSpPr>
            <a:stCxn id="37" idx="2"/>
            <a:endCxn id="30" idx="1"/>
          </p:cNvCxnSpPr>
          <p:nvPr/>
        </p:nvCxnSpPr>
        <p:spPr>
          <a:xfrm rot="16200000" flipH="1">
            <a:off x="8654456" y="3506155"/>
            <a:ext cx="450898" cy="14080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1587FD2-D2DC-9C01-0464-FD49A6FCE5F2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5587541" y="1948595"/>
            <a:ext cx="1008050" cy="3834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6987F5E-0C59-F606-8D6F-C509BC63E829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483749" y="385276"/>
            <a:ext cx="252487" cy="43990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E9414C0-FAF8-3E7A-DBCA-91509307A8C4}"/>
              </a:ext>
            </a:extLst>
          </p:cNvPr>
          <p:cNvSpPr/>
          <p:nvPr/>
        </p:nvSpPr>
        <p:spPr>
          <a:xfrm>
            <a:off x="4505778" y="4098881"/>
            <a:ext cx="1737360" cy="64817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Vaishnav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Kshirsagar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3E2B38-64E5-5EC3-B152-30EAAD7251C9}"/>
              </a:ext>
            </a:extLst>
          </p:cNvPr>
          <p:cNvSpPr/>
          <p:nvPr/>
        </p:nvSpPr>
        <p:spPr>
          <a:xfrm>
            <a:off x="4505778" y="4815620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Andrew Outzen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Remote (KS)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5E7AE1-2922-215D-D16E-ACE4B82F7631}"/>
              </a:ext>
            </a:extLst>
          </p:cNvPr>
          <p:cNvSpPr/>
          <p:nvPr/>
        </p:nvSpPr>
        <p:spPr>
          <a:xfrm>
            <a:off x="6938498" y="347884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Muskaan</a:t>
            </a: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406A3EB-DBC3-2584-5955-91D2D5AFA6FF}"/>
              </a:ext>
            </a:extLst>
          </p:cNvPr>
          <p:cNvCxnSpPr>
            <a:cxnSpLocks/>
            <a:stCxn id="37" idx="2"/>
            <a:endCxn id="74" idx="3"/>
          </p:cNvCxnSpPr>
          <p:nvPr/>
        </p:nvCxnSpPr>
        <p:spPr>
          <a:xfrm rot="5400000">
            <a:off x="8158866" y="3868102"/>
            <a:ext cx="1167628" cy="1336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6D3679B-5C58-E792-90FA-6FAC761D20C3}"/>
              </a:ext>
            </a:extLst>
          </p:cNvPr>
          <p:cNvSpPr/>
          <p:nvPr/>
        </p:nvSpPr>
        <p:spPr>
          <a:xfrm>
            <a:off x="4505778" y="3385698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Adarsh Srivastava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4FCCB7-F3A1-CB22-3C48-24D35A08CD28}"/>
              </a:ext>
            </a:extLst>
          </p:cNvPr>
          <p:cNvCxnSpPr>
            <a:cxnSpLocks/>
          </p:cNvCxnSpPr>
          <p:nvPr/>
        </p:nvCxnSpPr>
        <p:spPr>
          <a:xfrm>
            <a:off x="7148350" y="1902803"/>
            <a:ext cx="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4252633-3F8B-07C4-7991-6A296BC5B301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4191367" y="2679727"/>
            <a:ext cx="535679" cy="931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7229BF1-C4DE-0102-D1EA-B0AB34F8EC2A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3746441" y="3039545"/>
            <a:ext cx="1247278" cy="8510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4B0080F6-45D2-309D-AB4E-09B7447B747E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3835567" y="3035527"/>
            <a:ext cx="1247278" cy="931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BF987F3-AA57-EA06-B0F4-31AE9DBBA153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>
            <a:off x="3390642" y="3395344"/>
            <a:ext cx="1958877" cy="8510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F11876B-C782-8A99-CA0C-049DDD0F5389}"/>
              </a:ext>
            </a:extLst>
          </p:cNvPr>
          <p:cNvCxnSpPr>
            <a:cxnSpLocks/>
            <a:endCxn id="50" idx="1"/>
          </p:cNvCxnSpPr>
          <p:nvPr/>
        </p:nvCxnSpPr>
        <p:spPr>
          <a:xfrm rot="16200000" flipH="1">
            <a:off x="3476952" y="3394142"/>
            <a:ext cx="1964508" cy="931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9A702C46-75CA-8422-2F46-184DD19B7B6C}"/>
              </a:ext>
            </a:extLst>
          </p:cNvPr>
          <p:cNvCxnSpPr>
            <a:cxnSpLocks/>
            <a:endCxn id="27" idx="3"/>
          </p:cNvCxnSpPr>
          <p:nvPr/>
        </p:nvCxnSpPr>
        <p:spPr>
          <a:xfrm rot="5400000">
            <a:off x="4098707" y="2677091"/>
            <a:ext cx="532559" cy="9529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78F4F4A-D592-7CDA-8EBD-87099221938D}"/>
              </a:ext>
            </a:extLst>
          </p:cNvPr>
          <p:cNvSpPr/>
          <p:nvPr/>
        </p:nvSpPr>
        <p:spPr>
          <a:xfrm>
            <a:off x="6938498" y="419869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Ravi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Mergu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718F94C-0270-60DA-6BD8-ED45B3DC24EC}"/>
              </a:ext>
            </a:extLst>
          </p:cNvPr>
          <p:cNvCxnSpPr>
            <a:stCxn id="54" idx="3"/>
            <a:endCxn id="37" idx="2"/>
          </p:cNvCxnSpPr>
          <p:nvPr/>
        </p:nvCxnSpPr>
        <p:spPr>
          <a:xfrm flipV="1">
            <a:off x="8675858" y="3351110"/>
            <a:ext cx="133644" cy="44777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55257E6-B3A4-41E5-9DC3-7382751BF4A0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3120606" y="3750488"/>
            <a:ext cx="2677200" cy="931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1D7A5B2-7689-1E84-7987-05D7983F8B8C}"/>
              </a:ext>
            </a:extLst>
          </p:cNvPr>
          <p:cNvSpPr/>
          <p:nvPr/>
        </p:nvSpPr>
        <p:spPr>
          <a:xfrm>
            <a:off x="5227320" y="1653995"/>
            <a:ext cx="1737360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Sankar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Manoharan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F02D2-21E9-88FE-3169-621DE0527C7B}"/>
              </a:ext>
            </a:extLst>
          </p:cNvPr>
          <p:cNvSpPr/>
          <p:nvPr/>
        </p:nvSpPr>
        <p:spPr>
          <a:xfrm>
            <a:off x="2579978" y="4823225"/>
            <a:ext cx="1727172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Aneesh Madhavan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A5973AB-0CDB-0779-E156-527D5379901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307150" y="2462285"/>
            <a:ext cx="100390" cy="268098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38FD320-5294-55B7-E9EB-D8C2225A3D34}"/>
              </a:ext>
            </a:extLst>
          </p:cNvPr>
          <p:cNvCxnSpPr>
            <a:cxnSpLocks/>
            <a:stCxn id="37" idx="2"/>
            <a:endCxn id="33" idx="1"/>
          </p:cNvCxnSpPr>
          <p:nvPr/>
        </p:nvCxnSpPr>
        <p:spPr>
          <a:xfrm rot="16200000" flipH="1">
            <a:off x="8296262" y="3864349"/>
            <a:ext cx="1167287" cy="14080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F4F4A-D592-7CDA-8EBD-87099221938D}"/>
              </a:ext>
            </a:extLst>
          </p:cNvPr>
          <p:cNvSpPr/>
          <p:nvPr/>
        </p:nvSpPr>
        <p:spPr>
          <a:xfrm>
            <a:off x="6938498" y="491854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Balram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Bana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38FD320-5294-55B7-E9EB-D8C2225A3D34}"/>
              </a:ext>
            </a:extLst>
          </p:cNvPr>
          <p:cNvCxnSpPr>
            <a:stCxn id="37" idx="2"/>
            <a:endCxn id="51" idx="3"/>
          </p:cNvCxnSpPr>
          <p:nvPr/>
        </p:nvCxnSpPr>
        <p:spPr>
          <a:xfrm rot="5400000">
            <a:off x="7798941" y="4228027"/>
            <a:ext cx="1887478" cy="13364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B86DA3-0932-0601-B0B8-A1FA7D14F1D0}"/>
              </a:ext>
            </a:extLst>
          </p:cNvPr>
          <p:cNvSpPr/>
          <p:nvPr/>
        </p:nvSpPr>
        <p:spPr>
          <a:xfrm>
            <a:off x="6925346" y="563839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100" b="1" kern="0" noProof="0" dirty="0" err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Praneeth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Doguparthy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</a:t>
            </a:r>
            <a:r>
              <a:rPr lang="en-US" sz="1100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Engiineer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, Dev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138FD53-1608-9AEB-A378-46C2DB4D4B34}"/>
              </a:ext>
            </a:extLst>
          </p:cNvPr>
          <p:cNvCxnSpPr>
            <a:stCxn id="5" idx="3"/>
            <a:endCxn id="37" idx="2"/>
          </p:cNvCxnSpPr>
          <p:nvPr/>
        </p:nvCxnSpPr>
        <p:spPr>
          <a:xfrm flipV="1">
            <a:off x="8662706" y="3351110"/>
            <a:ext cx="146796" cy="260732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175E81-DC69-56E7-99E8-671A4F9AF8A3}"/>
              </a:ext>
            </a:extLst>
          </p:cNvPr>
          <p:cNvSpPr/>
          <p:nvPr/>
        </p:nvSpPr>
        <p:spPr>
          <a:xfrm>
            <a:off x="4505778" y="5524265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Sushma Sapa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Remote (IN)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6992628-22DC-3ACC-26F8-529109C2BC4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414788" y="2462285"/>
            <a:ext cx="90991" cy="338202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6B2ED7-21D2-6690-D3BE-CEAFAFDFDBD4}"/>
              </a:ext>
            </a:extLst>
          </p:cNvPr>
          <p:cNvSpPr/>
          <p:nvPr/>
        </p:nvSpPr>
        <p:spPr>
          <a:xfrm>
            <a:off x="749474" y="2670979"/>
            <a:ext cx="1737360" cy="6400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Aviral Srivastava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Engineering Intern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CD4E0D4-BABE-E3A4-5BC8-BC7445A98DF1}"/>
              </a:ext>
            </a:extLst>
          </p:cNvPr>
          <p:cNvCxnSpPr>
            <a:cxnSpLocks/>
            <a:stCxn id="82" idx="2"/>
            <a:endCxn id="7" idx="0"/>
          </p:cNvCxnSpPr>
          <p:nvPr/>
        </p:nvCxnSpPr>
        <p:spPr>
          <a:xfrm rot="5400000">
            <a:off x="3668625" y="243604"/>
            <a:ext cx="376904" cy="4477846"/>
          </a:xfrm>
          <a:prstGeom prst="bentConnector3">
            <a:avLst>
              <a:gd name="adj1" fmla="val 4369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027A3-3231-C5AB-CCC7-011AFEC8E5B0}"/>
              </a:ext>
            </a:extLst>
          </p:cNvPr>
          <p:cNvSpPr/>
          <p:nvPr/>
        </p:nvSpPr>
        <p:spPr>
          <a:xfrm>
            <a:off x="5227320" y="806407"/>
            <a:ext cx="1732325" cy="64008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Vaikom Krishnan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Product Officer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467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38">
            <a:extLst>
              <a:ext uri="{FF2B5EF4-FFF2-40B4-BE49-F238E27FC236}">
                <a16:creationId xmlns:a16="http://schemas.microsoft.com/office/drawing/2014/main" id="{AE23D34E-D0DB-495A-B425-2AE6BF12D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11955BE-ACF3-ADB2-9BCC-DB84132864B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94F57"/>
                </a:solidFill>
              </a:rPr>
              <a:t>Data Products</a:t>
            </a:r>
            <a:endParaRPr lang="en-US" dirty="0">
              <a:solidFill>
                <a:srgbClr val="394F5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ED7007-8F75-5962-2207-733569BE1320}"/>
              </a:ext>
            </a:extLst>
          </p:cNvPr>
          <p:cNvSpPr/>
          <p:nvPr/>
        </p:nvSpPr>
        <p:spPr>
          <a:xfrm>
            <a:off x="6618331" y="2644282"/>
            <a:ext cx="1737360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Patrick Taylor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Principal SW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(CO)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FB3085-2208-C53E-6A52-1BA91379A8AC}"/>
              </a:ext>
            </a:extLst>
          </p:cNvPr>
          <p:cNvCxnSpPr>
            <a:cxnSpLocks/>
          </p:cNvCxnSpPr>
          <p:nvPr/>
        </p:nvCxnSpPr>
        <p:spPr>
          <a:xfrm>
            <a:off x="7487011" y="2648619"/>
            <a:ext cx="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06F8B80-9DC8-4BCE-11D5-EB2647F2D14F}"/>
              </a:ext>
            </a:extLst>
          </p:cNvPr>
          <p:cNvCxnSpPr>
            <a:cxnSpLocks/>
            <a:stCxn id="4" idx="1"/>
            <a:endCxn id="6" idx="2"/>
          </p:cNvCxnSpPr>
          <p:nvPr/>
        </p:nvCxnSpPr>
        <p:spPr>
          <a:xfrm rot="10800000">
            <a:off x="6234547" y="2404988"/>
            <a:ext cx="383784" cy="55933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F56350F-EC6A-659C-D788-D99D4197E6F3}"/>
              </a:ext>
            </a:extLst>
          </p:cNvPr>
          <p:cNvCxnSpPr>
            <a:cxnSpLocks/>
            <a:stCxn id="6" idx="2"/>
            <a:endCxn id="16" idx="3"/>
          </p:cNvCxnSpPr>
          <p:nvPr/>
        </p:nvCxnSpPr>
        <p:spPr>
          <a:xfrm rot="5400000">
            <a:off x="5762988" y="2492762"/>
            <a:ext cx="559335" cy="38378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9EE5A-3F16-E2EA-4EFD-33D5DD7CDFE1}"/>
              </a:ext>
            </a:extLst>
          </p:cNvPr>
          <p:cNvSpPr/>
          <p:nvPr/>
        </p:nvSpPr>
        <p:spPr>
          <a:xfrm>
            <a:off x="4070367" y="2644282"/>
            <a:ext cx="1780396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Prathyusha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Kanala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Software Engineering II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F66C46-2008-9890-2C1B-F0BF959D7E1B}"/>
              </a:ext>
            </a:extLst>
          </p:cNvPr>
          <p:cNvSpPr/>
          <p:nvPr/>
        </p:nvSpPr>
        <p:spPr>
          <a:xfrm>
            <a:off x="4063727" y="3429000"/>
            <a:ext cx="1780396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Steve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Yeom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04AC6A7-76D7-2BBA-0AF6-293643855BFE}"/>
              </a:ext>
            </a:extLst>
          </p:cNvPr>
          <p:cNvCxnSpPr>
            <a:cxnSpLocks/>
            <a:stCxn id="16" idx="2"/>
            <a:endCxn id="17" idx="1"/>
          </p:cNvCxnSpPr>
          <p:nvPr/>
        </p:nvCxnSpPr>
        <p:spPr>
          <a:xfrm rot="5400000">
            <a:off x="4279807" y="3068282"/>
            <a:ext cx="464678" cy="896838"/>
          </a:xfrm>
          <a:prstGeom prst="bentConnector4">
            <a:avLst>
              <a:gd name="adj1" fmla="val 15563"/>
              <a:gd name="adj2" fmla="val 11841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2E27B-3AFB-D04A-6D42-FD82D47F02DB}"/>
              </a:ext>
            </a:extLst>
          </p:cNvPr>
          <p:cNvSpPr/>
          <p:nvPr/>
        </p:nvSpPr>
        <p:spPr>
          <a:xfrm>
            <a:off x="4063727" y="4149014"/>
            <a:ext cx="1780396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Robert Dragomir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E702718-5DAB-6CC4-F3A5-C63DB51324CF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 rot="5400000">
            <a:off x="3919800" y="3428289"/>
            <a:ext cx="1184692" cy="896838"/>
          </a:xfrm>
          <a:prstGeom prst="bentConnector4">
            <a:avLst>
              <a:gd name="adj1" fmla="val 6477"/>
              <a:gd name="adj2" fmla="val 11841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F4F4A-D592-7CDA-8EBD-87099221938D}"/>
              </a:ext>
            </a:extLst>
          </p:cNvPr>
          <p:cNvSpPr/>
          <p:nvPr/>
        </p:nvSpPr>
        <p:spPr>
          <a:xfrm>
            <a:off x="6618331" y="3429000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Ram Kumar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Aravind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528864C-6A80-D15E-8961-97A2E3A38BF6}"/>
              </a:ext>
            </a:extLst>
          </p:cNvPr>
          <p:cNvCxnSpPr>
            <a:cxnSpLocks/>
            <a:stCxn id="25" idx="1"/>
            <a:endCxn id="6" idx="2"/>
          </p:cNvCxnSpPr>
          <p:nvPr/>
        </p:nvCxnSpPr>
        <p:spPr>
          <a:xfrm rot="10800000">
            <a:off x="6234547" y="2404988"/>
            <a:ext cx="383784" cy="134405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6043E21-69C6-76EC-6EA5-BE1F87E81547}"/>
              </a:ext>
            </a:extLst>
          </p:cNvPr>
          <p:cNvSpPr/>
          <p:nvPr/>
        </p:nvSpPr>
        <p:spPr>
          <a:xfrm>
            <a:off x="5368384" y="1764907"/>
            <a:ext cx="1732325" cy="64008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Vaikom Krishnan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Product Officer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761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1">
            <a:extLst>
              <a:ext uri="{FF2B5EF4-FFF2-40B4-BE49-F238E27FC236}">
                <a16:creationId xmlns:a16="http://schemas.microsoft.com/office/drawing/2014/main" id="{44BB8128-4CBE-34DE-A096-AD88FFF0B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4949291-F44C-B36A-F6B2-FF8F7257551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94F57"/>
                </a:solidFill>
              </a:rPr>
              <a:t>Augmented Data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164851-58A4-9567-CCA8-B4FBAE2C47D8}"/>
              </a:ext>
            </a:extLst>
          </p:cNvPr>
          <p:cNvSpPr/>
          <p:nvPr/>
        </p:nvSpPr>
        <p:spPr>
          <a:xfrm>
            <a:off x="6355742" y="3206167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Artem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Velykorodnyi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CyberVision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(Kiev)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156203-2ABA-A2C8-EF92-D1A91751DE4F}"/>
              </a:ext>
            </a:extLst>
          </p:cNvPr>
          <p:cNvSpPr/>
          <p:nvPr/>
        </p:nvSpPr>
        <p:spPr>
          <a:xfrm>
            <a:off x="6355742" y="3920862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Vlad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Storona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CyberVision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(Kiev)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7E66D-71F7-694B-056C-77C05EE8A5A5}"/>
              </a:ext>
            </a:extLst>
          </p:cNvPr>
          <p:cNvSpPr/>
          <p:nvPr/>
        </p:nvSpPr>
        <p:spPr>
          <a:xfrm>
            <a:off x="6355742" y="4635557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Salim Abdul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Dev</a:t>
            </a:r>
          </a:p>
          <a:p>
            <a:pPr lvl="0" algn="ctr" defTabSz="309245">
              <a:defRPr/>
            </a:pPr>
            <a:r>
              <a:rPr lang="en-US" sz="1100" i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CyberVision</a:t>
            </a: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(Kiev)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C3885E0-07A8-2BF7-4329-61D90F5455F4}"/>
              </a:ext>
            </a:extLst>
          </p:cNvPr>
          <p:cNvCxnSpPr>
            <a:cxnSpLocks/>
            <a:stCxn id="37" idx="2"/>
            <a:endCxn id="13" idx="1"/>
          </p:cNvCxnSpPr>
          <p:nvPr/>
        </p:nvCxnSpPr>
        <p:spPr>
          <a:xfrm rot="16200000" flipH="1">
            <a:off x="5960018" y="3130482"/>
            <a:ext cx="532713" cy="25873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42BAFF-CD76-560A-B66F-2A266E923D8B}"/>
              </a:ext>
            </a:extLst>
          </p:cNvPr>
          <p:cNvCxnSpPr>
            <a:cxnSpLocks/>
            <a:stCxn id="37" idx="2"/>
            <a:endCxn id="14" idx="1"/>
          </p:cNvCxnSpPr>
          <p:nvPr/>
        </p:nvCxnSpPr>
        <p:spPr>
          <a:xfrm rot="16200000" flipH="1">
            <a:off x="5602670" y="3487830"/>
            <a:ext cx="1247408" cy="25873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DEFDA0C-36E6-E747-CEB1-C1B25ACFBDD4}"/>
              </a:ext>
            </a:extLst>
          </p:cNvPr>
          <p:cNvCxnSpPr>
            <a:cxnSpLocks/>
            <a:stCxn id="37" idx="2"/>
            <a:endCxn id="15" idx="1"/>
          </p:cNvCxnSpPr>
          <p:nvPr/>
        </p:nvCxnSpPr>
        <p:spPr>
          <a:xfrm rot="16200000" flipH="1">
            <a:off x="5245323" y="3845177"/>
            <a:ext cx="1962103" cy="25873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804C445-8532-EBB5-DC16-23C13B986FBA}"/>
              </a:ext>
            </a:extLst>
          </p:cNvPr>
          <p:cNvSpPr/>
          <p:nvPr/>
        </p:nvSpPr>
        <p:spPr>
          <a:xfrm>
            <a:off x="5228326" y="2353414"/>
            <a:ext cx="1737360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Vishal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Soni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Software Engineering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1EC1FB9A-DBA5-2F42-4361-73D3E7079793}"/>
              </a:ext>
            </a:extLst>
          </p:cNvPr>
          <p:cNvCxnSpPr>
            <a:cxnSpLocks/>
            <a:stCxn id="5" idx="2"/>
            <a:endCxn id="37" idx="0"/>
          </p:cNvCxnSpPr>
          <p:nvPr/>
        </p:nvCxnSpPr>
        <p:spPr>
          <a:xfrm rot="16200000" flipH="1">
            <a:off x="5965922" y="2222330"/>
            <a:ext cx="258644" cy="3524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3B1B86E-7E9D-CB7D-D01F-0790539A6DA8}"/>
              </a:ext>
            </a:extLst>
          </p:cNvPr>
          <p:cNvSpPr/>
          <p:nvPr/>
        </p:nvSpPr>
        <p:spPr>
          <a:xfrm>
            <a:off x="4054673" y="3198964"/>
            <a:ext cx="1780397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Shardul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Sardesai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C7CD604-7A00-9128-2402-197FB5F13419}"/>
              </a:ext>
            </a:extLst>
          </p:cNvPr>
          <p:cNvCxnSpPr>
            <a:cxnSpLocks/>
            <a:stCxn id="40" idx="3"/>
            <a:endCxn id="37" idx="2"/>
          </p:cNvCxnSpPr>
          <p:nvPr/>
        </p:nvCxnSpPr>
        <p:spPr>
          <a:xfrm flipV="1">
            <a:off x="5835070" y="2993494"/>
            <a:ext cx="261936" cy="52551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598C8D-F03C-18D0-83B2-4E655A59B372}"/>
              </a:ext>
            </a:extLst>
          </p:cNvPr>
          <p:cNvSpPr/>
          <p:nvPr/>
        </p:nvSpPr>
        <p:spPr>
          <a:xfrm>
            <a:off x="4054673" y="3920558"/>
            <a:ext cx="1780397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Indrajeet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Kane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D441F1B1-2E1A-FEDF-0B05-AFEE04E81271}"/>
              </a:ext>
            </a:extLst>
          </p:cNvPr>
          <p:cNvCxnSpPr>
            <a:cxnSpLocks/>
            <a:stCxn id="3" idx="3"/>
            <a:endCxn id="37" idx="2"/>
          </p:cNvCxnSpPr>
          <p:nvPr/>
        </p:nvCxnSpPr>
        <p:spPr>
          <a:xfrm flipV="1">
            <a:off x="5835070" y="2993494"/>
            <a:ext cx="261936" cy="124710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4E4DE4-51FE-044F-03E0-669FEA44083D}"/>
              </a:ext>
            </a:extLst>
          </p:cNvPr>
          <p:cNvSpPr/>
          <p:nvPr/>
        </p:nvSpPr>
        <p:spPr>
          <a:xfrm>
            <a:off x="5227319" y="1454690"/>
            <a:ext cx="1732325" cy="64008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Vaikom Krishnan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Product Officer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0559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29</a:t>
            </a:fld>
            <a:endParaRPr lang="en-US" dirty="0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82A40374-0078-AECA-2C3F-5DC355552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5C20083A-D7DA-F8DD-D94D-597C5254820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Thai Team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4130B7-3644-3C41-3770-191AF8BC0047}"/>
              </a:ext>
            </a:extLst>
          </p:cNvPr>
          <p:cNvSpPr/>
          <p:nvPr/>
        </p:nvSpPr>
        <p:spPr>
          <a:xfrm>
            <a:off x="1373960" y="1906389"/>
            <a:ext cx="2067919" cy="731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Tanapat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(Bank)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Ruengsatra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Software Engineering II</a:t>
            </a:r>
          </a:p>
          <a:p>
            <a:pPr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9AAD4-B301-37FE-BDAF-35B34E78323D}"/>
              </a:ext>
            </a:extLst>
          </p:cNvPr>
          <p:cNvSpPr/>
          <p:nvPr/>
        </p:nvSpPr>
        <p:spPr>
          <a:xfrm>
            <a:off x="5181600" y="840505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Thanawut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(Jump)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Ananpiriyakul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Software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AA55469-11BD-9556-4329-270F6A9D1319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5400000">
            <a:off x="4130498" y="-59113"/>
            <a:ext cx="242924" cy="368808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36E35-C2C8-9373-1818-D3C1756EBB7A}"/>
              </a:ext>
            </a:extLst>
          </p:cNvPr>
          <p:cNvSpPr/>
          <p:nvPr/>
        </p:nvSpPr>
        <p:spPr>
          <a:xfrm>
            <a:off x="1373960" y="2825188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Panida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Chompoo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Nimnual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Staff Software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FE76EE4-083D-729F-D894-A251E169735F}"/>
              </a:ext>
            </a:extLst>
          </p:cNvPr>
          <p:cNvCxnSpPr>
            <a:cxnSpLocks/>
            <a:stCxn id="18" idx="3"/>
            <a:endCxn id="3" idx="2"/>
          </p:cNvCxnSpPr>
          <p:nvPr/>
        </p:nvCxnSpPr>
        <p:spPr>
          <a:xfrm flipH="1" flipV="1">
            <a:off x="2407920" y="2637909"/>
            <a:ext cx="703400" cy="553039"/>
          </a:xfrm>
          <a:prstGeom prst="bentConnector4">
            <a:avLst>
              <a:gd name="adj1" fmla="val -32499"/>
              <a:gd name="adj2" fmla="val 83068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02807-F5FE-DBF5-C545-7064A3979AD1}"/>
              </a:ext>
            </a:extLst>
          </p:cNvPr>
          <p:cNvSpPr/>
          <p:nvPr/>
        </p:nvSpPr>
        <p:spPr>
          <a:xfrm>
            <a:off x="6254553" y="1922765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Nonthanat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(B)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Theeratanapartkul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Data Scientist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2ABF752-DC31-0495-4B27-0A3E73DF6175}"/>
              </a:ext>
            </a:extLst>
          </p:cNvPr>
          <p:cNvCxnSpPr>
            <a:cxnSpLocks/>
            <a:stCxn id="22" idx="1"/>
            <a:endCxn id="8" idx="2"/>
          </p:cNvCxnSpPr>
          <p:nvPr/>
        </p:nvCxnSpPr>
        <p:spPr>
          <a:xfrm rot="10800000">
            <a:off x="6096001" y="1663465"/>
            <a:ext cx="158553" cy="62506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800D90C-CCB6-8461-D462-CC8A2B942B6B}"/>
              </a:ext>
            </a:extLst>
          </p:cNvPr>
          <p:cNvCxnSpPr>
            <a:cxnSpLocks/>
            <a:stCxn id="37" idx="1"/>
            <a:endCxn id="8" idx="2"/>
          </p:cNvCxnSpPr>
          <p:nvPr/>
        </p:nvCxnSpPr>
        <p:spPr>
          <a:xfrm rot="10800000">
            <a:off x="6096001" y="1663466"/>
            <a:ext cx="158553" cy="145724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92F1306-E0CB-A983-233D-432E8CAB81A3}"/>
              </a:ext>
            </a:extLst>
          </p:cNvPr>
          <p:cNvSpPr/>
          <p:nvPr/>
        </p:nvSpPr>
        <p:spPr>
          <a:xfrm>
            <a:off x="8171702" y="1908882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Apinard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(Best)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Kunanopparat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Success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7336CBC-57D4-9922-1824-0C5E4740B50E}"/>
              </a:ext>
            </a:extLst>
          </p:cNvPr>
          <p:cNvCxnSpPr>
            <a:cxnSpLocks/>
            <a:stCxn id="26" idx="0"/>
            <a:endCxn id="8" idx="2"/>
          </p:cNvCxnSpPr>
          <p:nvPr/>
        </p:nvCxnSpPr>
        <p:spPr>
          <a:xfrm rot="16200000" flipV="1">
            <a:off x="7445483" y="313983"/>
            <a:ext cx="245417" cy="29443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C708A54-38B1-7B33-49CB-DB4DACB75C13}"/>
              </a:ext>
            </a:extLst>
          </p:cNvPr>
          <p:cNvCxnSpPr>
            <a:cxnSpLocks/>
            <a:stCxn id="36" idx="0"/>
            <a:endCxn id="8" idx="2"/>
          </p:cNvCxnSpPr>
          <p:nvPr/>
        </p:nvCxnSpPr>
        <p:spPr>
          <a:xfrm rot="16200000" flipV="1">
            <a:off x="8400128" y="-640662"/>
            <a:ext cx="253277" cy="486153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8982BE5-5338-1D7C-ED17-C755BF097933}"/>
              </a:ext>
            </a:extLst>
          </p:cNvPr>
          <p:cNvSpPr/>
          <p:nvPr/>
        </p:nvSpPr>
        <p:spPr>
          <a:xfrm>
            <a:off x="10088852" y="1916742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Lertsak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Kui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Ananpiriyakul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General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D5FABE-20A1-73B2-4606-C776E2FB4F20}"/>
              </a:ext>
            </a:extLst>
          </p:cNvPr>
          <p:cNvSpPr/>
          <p:nvPr/>
        </p:nvSpPr>
        <p:spPr>
          <a:xfrm>
            <a:off x="6254553" y="2754946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Sornrasak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(Kiang)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Charoenkulvanich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Jr. Data Scientist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9B6ACB-5C31-85F6-57B9-EAFD1DF70828}"/>
              </a:ext>
            </a:extLst>
          </p:cNvPr>
          <p:cNvSpPr/>
          <p:nvPr/>
        </p:nvSpPr>
        <p:spPr>
          <a:xfrm>
            <a:off x="4211108" y="1920218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Nattakan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(Toon)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Pramuanyat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Data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EFCF57-7B4A-D9FD-BB92-AE9FF0D25FBC}"/>
              </a:ext>
            </a:extLst>
          </p:cNvPr>
          <p:cNvSpPr/>
          <p:nvPr/>
        </p:nvSpPr>
        <p:spPr>
          <a:xfrm>
            <a:off x="4206625" y="2758346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Pornapat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(Ploy)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Sudjaipraparat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6557B-827B-DE67-8521-7D21D1F7D0E3}"/>
              </a:ext>
            </a:extLst>
          </p:cNvPr>
          <p:cNvSpPr/>
          <p:nvPr/>
        </p:nvSpPr>
        <p:spPr>
          <a:xfrm>
            <a:off x="4206625" y="3593273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Chalermkiat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(Bob)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Sirachairat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Jr. Development Manager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5D7FAA-56A8-9C75-A8D4-5A5482A2C59F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5400000">
            <a:off x="4872209" y="2735242"/>
            <a:ext cx="2295568" cy="15201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2716C39-C0BF-ED03-BCE9-A89A5B8D1EFE}"/>
              </a:ext>
            </a:extLst>
          </p:cNvPr>
          <p:cNvSpPr/>
          <p:nvPr/>
        </p:nvSpPr>
        <p:spPr>
          <a:xfrm>
            <a:off x="4207924" y="4429828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Pawit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(Roy)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Aiemvaravutigul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176D087-8443-8078-77AB-0FCE9E4057AB}"/>
              </a:ext>
            </a:extLst>
          </p:cNvPr>
          <p:cNvCxnSpPr>
            <a:cxnSpLocks/>
            <a:stCxn id="8" idx="2"/>
            <a:endCxn id="13" idx="3"/>
          </p:cNvCxnSpPr>
          <p:nvPr/>
        </p:nvCxnSpPr>
        <p:spPr>
          <a:xfrm rot="5400000">
            <a:off x="4454581" y="3154168"/>
            <a:ext cx="3132123" cy="1507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0B3E29-86AD-C66D-0491-36F01ED1AEDC}"/>
              </a:ext>
            </a:extLst>
          </p:cNvPr>
          <p:cNvSpPr/>
          <p:nvPr/>
        </p:nvSpPr>
        <p:spPr>
          <a:xfrm>
            <a:off x="6246718" y="4429828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Chalathorn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(Pu)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Prasongtham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Software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E9CDD3D-6F3B-5606-0526-78A92E177D72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6096000" y="1663466"/>
            <a:ext cx="150718" cy="313212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6C760EF-C22D-875A-484D-78CE6BFBFD5D}"/>
              </a:ext>
            </a:extLst>
          </p:cNvPr>
          <p:cNvCxnSpPr>
            <a:stCxn id="42" idx="3"/>
            <a:endCxn id="8" idx="2"/>
          </p:cNvCxnSpPr>
          <p:nvPr/>
        </p:nvCxnSpPr>
        <p:spPr>
          <a:xfrm flipV="1">
            <a:off x="5943985" y="1663465"/>
            <a:ext cx="152015" cy="146064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DC4D357-CAE8-6980-B144-5D5D76CE795D}"/>
              </a:ext>
            </a:extLst>
          </p:cNvPr>
          <p:cNvCxnSpPr>
            <a:stCxn id="41" idx="3"/>
            <a:endCxn id="8" idx="2"/>
          </p:cNvCxnSpPr>
          <p:nvPr/>
        </p:nvCxnSpPr>
        <p:spPr>
          <a:xfrm flipV="1">
            <a:off x="5948468" y="1663465"/>
            <a:ext cx="147532" cy="62251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3270B-D4E1-5AF3-BEE2-A6616280607E}"/>
              </a:ext>
            </a:extLst>
          </p:cNvPr>
          <p:cNvSpPr/>
          <p:nvPr/>
        </p:nvSpPr>
        <p:spPr>
          <a:xfrm>
            <a:off x="6265310" y="3593273"/>
            <a:ext cx="1737360" cy="7315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Akira (Poon) </a:t>
            </a:r>
            <a:r>
              <a:rPr lang="en-US" sz="1100" b="1" i="0" dirty="0" err="1">
                <a:solidFill>
                  <a:srgbClr val="00206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Sitdhikariyawat</a:t>
            </a:r>
            <a:endParaRPr lang="en-US" sz="1100" b="1" kern="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Data Scientist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Thailand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E36A8B0-D62C-0E1C-C24C-4FDA8E326211}"/>
              </a:ext>
            </a:extLst>
          </p:cNvPr>
          <p:cNvCxnSpPr>
            <a:cxnSpLocks/>
            <a:stCxn id="11" idx="1"/>
            <a:endCxn id="8" idx="2"/>
          </p:cNvCxnSpPr>
          <p:nvPr/>
        </p:nvCxnSpPr>
        <p:spPr>
          <a:xfrm rot="10800000">
            <a:off x="6096000" y="1663465"/>
            <a:ext cx="169310" cy="229556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7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3</a:t>
            </a:fld>
            <a:endParaRPr lang="en-US"/>
          </a:p>
        </p:txBody>
      </p:sp>
      <p:sp>
        <p:nvSpPr>
          <p:cNvPr id="50" name="Subtitle 49">
            <a:extLst>
              <a:ext uri="{FF2B5EF4-FFF2-40B4-BE49-F238E27FC236}">
                <a16:creationId xmlns:a16="http://schemas.microsoft.com/office/drawing/2014/main" id="{F4B06279-AED7-DE51-3080-54D48A508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Subtitle 50">
            <a:extLst>
              <a:ext uri="{FF2B5EF4-FFF2-40B4-BE49-F238E27FC236}">
                <a16:creationId xmlns:a16="http://schemas.microsoft.com/office/drawing/2014/main" id="{A916C4AC-425D-394C-2956-9A8007C779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Administration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77357" y="1744299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Ahsan Malik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Financial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02319" y="3918651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Hilda Leung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Controller 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20890" y="470988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Vanessa Fernandes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Revenue Accountant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583" y="301560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Jack Tang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Director, Strategic Finance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26" name="Elbow Connector 25"/>
          <p:cNvCxnSpPr>
            <a:cxnSpLocks/>
            <a:stCxn id="19" idx="2"/>
            <a:endCxn id="25" idx="0"/>
          </p:cNvCxnSpPr>
          <p:nvPr/>
        </p:nvCxnSpPr>
        <p:spPr>
          <a:xfrm rot="5400000">
            <a:off x="3175837" y="799685"/>
            <a:ext cx="448347" cy="398349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5938809" y="2020207"/>
            <a:ext cx="443857" cy="15379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cxnSpLocks/>
            <a:stCxn id="20" idx="2"/>
            <a:endCxn id="23" idx="1"/>
          </p:cNvCxnSpPr>
          <p:nvPr/>
        </p:nvCxnSpPr>
        <p:spPr>
          <a:xfrm rot="5400000">
            <a:off x="5218051" y="4407658"/>
            <a:ext cx="447971" cy="842291"/>
          </a:xfrm>
          <a:prstGeom prst="bentConnector4">
            <a:avLst>
              <a:gd name="adj1" fmla="val 11727"/>
              <a:gd name="adj2" fmla="val 12714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94788" y="4713118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Harpreet Kaur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Accountant I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6" name="Elbow Connector 5"/>
          <p:cNvCxnSpPr>
            <a:cxnSpLocks/>
            <a:stCxn id="22" idx="2"/>
            <a:endCxn id="17" idx="3"/>
          </p:cNvCxnSpPr>
          <p:nvPr/>
        </p:nvCxnSpPr>
        <p:spPr>
          <a:xfrm rot="5400000">
            <a:off x="9575791" y="4760809"/>
            <a:ext cx="451567" cy="13885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013D44C-5659-10AA-1AEB-1B9E2ABF4494}"/>
              </a:ext>
            </a:extLst>
          </p:cNvPr>
          <p:cNvSpPr/>
          <p:nvPr/>
        </p:nvSpPr>
        <p:spPr>
          <a:xfrm>
            <a:off x="2625615" y="301130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AJ Patel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Director, Go To Market Finance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8E3A9A76-A0AD-9A19-8281-1216E83CD56C}"/>
              </a:ext>
            </a:extLst>
          </p:cNvPr>
          <p:cNvCxnSpPr>
            <a:stCxn id="7" idx="0"/>
            <a:endCxn id="19" idx="2"/>
          </p:cNvCxnSpPr>
          <p:nvPr/>
        </p:nvCxnSpPr>
        <p:spPr>
          <a:xfrm rot="5400000" flipH="1" flipV="1">
            <a:off x="4221006" y="1840549"/>
            <a:ext cx="444041" cy="1897462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44631-7DB2-1CE3-B5B3-578DBB418453}"/>
              </a:ext>
            </a:extLst>
          </p:cNvPr>
          <p:cNvSpPr/>
          <p:nvPr/>
        </p:nvSpPr>
        <p:spPr>
          <a:xfrm>
            <a:off x="10025335" y="5507925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Aleksandra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Drage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Sr. Accountant, EMEA &amp; APAC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London, UK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0D52B4F-1F44-1666-72A0-C1F16A687272}"/>
              </a:ext>
            </a:extLst>
          </p:cNvPr>
          <p:cNvCxnSpPr>
            <a:stCxn id="13" idx="1"/>
            <a:endCxn id="22" idx="2"/>
          </p:cNvCxnSpPr>
          <p:nvPr/>
        </p:nvCxnSpPr>
        <p:spPr>
          <a:xfrm rot="10800000">
            <a:off x="9870999" y="4604451"/>
            <a:ext cx="154336" cy="124637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B337F-63F9-12D4-103E-56466EC28C23}"/>
              </a:ext>
            </a:extLst>
          </p:cNvPr>
          <p:cNvSpPr/>
          <p:nvPr/>
        </p:nvSpPr>
        <p:spPr>
          <a:xfrm>
            <a:off x="2847291" y="392223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Nicole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Houts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Finance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CAF9F32-0BB8-9F7C-997A-7E0420B574BC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 rot="5400000">
            <a:off x="2886777" y="3657614"/>
            <a:ext cx="568032" cy="647004"/>
          </a:xfrm>
          <a:prstGeom prst="bentConnector4">
            <a:avLst>
              <a:gd name="adj1" fmla="val 19817"/>
              <a:gd name="adj2" fmla="val 12034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5B49EEF-D29F-D5BF-BAEC-E1700CD7C436}"/>
              </a:ext>
            </a:extLst>
          </p:cNvPr>
          <p:cNvSpPr/>
          <p:nvPr/>
        </p:nvSpPr>
        <p:spPr>
          <a:xfrm>
            <a:off x="6061037" y="3011116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Frank Huang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VP, Accounting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F0DA14A-5F75-4AE1-EFCA-3E1778614B23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8289491" y="2337142"/>
            <a:ext cx="221735" cy="29412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FF5BEF9-D238-7966-FA89-23F9A070968B}"/>
              </a:ext>
            </a:extLst>
          </p:cNvPr>
          <p:cNvSpPr/>
          <p:nvPr/>
        </p:nvSpPr>
        <p:spPr>
          <a:xfrm>
            <a:off x="4994501" y="3919018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Tina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Vuong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Revenue Accounting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682E0D3-5FC2-A15D-D0C6-8834A1D94999}"/>
              </a:ext>
            </a:extLst>
          </p:cNvPr>
          <p:cNvCxnSpPr>
            <a:cxnSpLocks/>
            <a:stCxn id="9" idx="2"/>
            <a:endCxn id="20" idx="3"/>
          </p:cNvCxnSpPr>
          <p:nvPr/>
        </p:nvCxnSpPr>
        <p:spPr>
          <a:xfrm rot="5400000">
            <a:off x="6548288" y="3880489"/>
            <a:ext cx="565002" cy="19785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957FD-0D7D-D25A-2EF6-E5E2818340B7}"/>
              </a:ext>
            </a:extLst>
          </p:cNvPr>
          <p:cNvSpPr/>
          <p:nvPr/>
        </p:nvSpPr>
        <p:spPr>
          <a:xfrm>
            <a:off x="10025335" y="471310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Basira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 Ahmadi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 charset="0"/>
                <a:cs typeface="Helvetica Neue" charset="0"/>
              </a:rPr>
              <a:t>Staff Accountant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F95F019-AB08-34C1-AEBA-5AE43F744F0F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 rot="16200000" flipH="1">
            <a:off x="9722391" y="4753059"/>
            <a:ext cx="451552" cy="15433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3265E4D-BE30-EF33-3216-B79F4BDB5C77}"/>
              </a:ext>
            </a:extLst>
          </p:cNvPr>
          <p:cNvSpPr/>
          <p:nvPr/>
        </p:nvSpPr>
        <p:spPr>
          <a:xfrm>
            <a:off x="7992923" y="5507555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Erika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Kuo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Accountant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469CBA2-FEAD-7952-F8FF-D6A7B28A21CC}"/>
              </a:ext>
            </a:extLst>
          </p:cNvPr>
          <p:cNvCxnSpPr>
            <a:cxnSpLocks/>
            <a:stCxn id="22" idx="2"/>
            <a:endCxn id="3" idx="3"/>
          </p:cNvCxnSpPr>
          <p:nvPr/>
        </p:nvCxnSpPr>
        <p:spPr>
          <a:xfrm rot="5400000">
            <a:off x="9177639" y="5157095"/>
            <a:ext cx="1246004" cy="1407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ED3D680-32A0-B648-3A0B-B6CED10BBB6F}"/>
              </a:ext>
            </a:extLst>
          </p:cNvPr>
          <p:cNvSpPr/>
          <p:nvPr/>
        </p:nvSpPr>
        <p:spPr>
          <a:xfrm>
            <a:off x="2860664" y="468627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Luke Lee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Finance Intern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226401C-09D1-44E4-35CC-02E060C69330}"/>
              </a:ext>
            </a:extLst>
          </p:cNvPr>
          <p:cNvCxnSpPr>
            <a:cxnSpLocks/>
            <a:stCxn id="7" idx="2"/>
            <a:endCxn id="35" idx="1"/>
          </p:cNvCxnSpPr>
          <p:nvPr/>
        </p:nvCxnSpPr>
        <p:spPr>
          <a:xfrm rot="5400000">
            <a:off x="2511442" y="4046323"/>
            <a:ext cx="1332076" cy="633631"/>
          </a:xfrm>
          <a:prstGeom prst="bentConnector4">
            <a:avLst>
              <a:gd name="adj1" fmla="val 8527"/>
              <a:gd name="adj2" fmla="val 12330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845D8D9-E8C0-2F43-486C-A1CBF76644B3}"/>
              </a:ext>
            </a:extLst>
          </p:cNvPr>
          <p:cNvSpPr/>
          <p:nvPr/>
        </p:nvSpPr>
        <p:spPr>
          <a:xfrm>
            <a:off x="7124243" y="3918650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Naomi Arai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Global Payroll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496D985-8619-1900-60F2-71CEF17E24AC}"/>
              </a:ext>
            </a:extLst>
          </p:cNvPr>
          <p:cNvCxnSpPr>
            <a:cxnSpLocks/>
            <a:stCxn id="9" idx="2"/>
            <a:endCxn id="95" idx="1"/>
          </p:cNvCxnSpPr>
          <p:nvPr/>
        </p:nvCxnSpPr>
        <p:spPr>
          <a:xfrm rot="16200000" flipH="1">
            <a:off x="6744663" y="3881970"/>
            <a:ext cx="564634" cy="19452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32618D-D619-0E70-8346-5FA606D17181}"/>
              </a:ext>
            </a:extLst>
          </p:cNvPr>
          <p:cNvSpPr/>
          <p:nvPr/>
        </p:nvSpPr>
        <p:spPr>
          <a:xfrm>
            <a:off x="4478734" y="803539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Gaurav Dhillon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Executive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F524F3A-4F80-B9DC-CCDD-A813B82FB9EB}"/>
              </a:ext>
            </a:extLst>
          </p:cNvPr>
          <p:cNvCxnSpPr>
            <a:cxnSpLocks/>
            <a:stCxn id="19" idx="0"/>
            <a:endCxn id="10" idx="2"/>
          </p:cNvCxnSpPr>
          <p:nvPr/>
        </p:nvCxnSpPr>
        <p:spPr>
          <a:xfrm rot="5400000" flipH="1" flipV="1">
            <a:off x="5333545" y="1684711"/>
            <a:ext cx="117800" cy="13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4132794-9435-54CB-4D4D-D25ABF22B6E1}"/>
              </a:ext>
            </a:extLst>
          </p:cNvPr>
          <p:cNvSpPr/>
          <p:nvPr/>
        </p:nvSpPr>
        <p:spPr>
          <a:xfrm>
            <a:off x="689400" y="391865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Billy Wong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Finance Manager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9FA064F-1BC3-0D51-DDC5-B8A6F92D6403}"/>
              </a:ext>
            </a:extLst>
          </p:cNvPr>
          <p:cNvCxnSpPr>
            <a:cxnSpLocks/>
            <a:stCxn id="25" idx="2"/>
            <a:endCxn id="8" idx="1"/>
          </p:cNvCxnSpPr>
          <p:nvPr/>
        </p:nvCxnSpPr>
        <p:spPr>
          <a:xfrm rot="5400000">
            <a:off x="768760" y="3622047"/>
            <a:ext cx="560144" cy="718863"/>
          </a:xfrm>
          <a:prstGeom prst="bentConnector4">
            <a:avLst>
              <a:gd name="adj1" fmla="val 19392"/>
              <a:gd name="adj2" fmla="val 1318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8D2F2A-C37F-8EBF-A676-7FC210FF3938}"/>
              </a:ext>
            </a:extLst>
          </p:cNvPr>
          <p:cNvSpPr/>
          <p:nvPr/>
        </p:nvSpPr>
        <p:spPr>
          <a:xfrm>
            <a:off x="9410228" y="2997566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Joe Minutoli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Head of Legal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705674F-E240-8116-E570-DE8447D534AE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rot="16200000" flipH="1">
            <a:off x="7620179" y="338836"/>
            <a:ext cx="430307" cy="48871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1626B89-39CD-A2C0-83A5-E8D5F942802F}"/>
              </a:ext>
            </a:extLst>
          </p:cNvPr>
          <p:cNvSpPr/>
          <p:nvPr/>
        </p:nvSpPr>
        <p:spPr>
          <a:xfrm>
            <a:off x="5020890" y="550076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Gabriela Lopez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Accounts Receivable Specialist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</a:pP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711E709-26C7-591D-4D36-5128A0B4CBEA}"/>
              </a:ext>
            </a:extLst>
          </p:cNvPr>
          <p:cNvCxnSpPr>
            <a:cxnSpLocks/>
            <a:stCxn id="20" idx="2"/>
            <a:endCxn id="36" idx="1"/>
          </p:cNvCxnSpPr>
          <p:nvPr/>
        </p:nvCxnSpPr>
        <p:spPr>
          <a:xfrm rot="5400000">
            <a:off x="4822615" y="4803094"/>
            <a:ext cx="1238842" cy="842291"/>
          </a:xfrm>
          <a:prstGeom prst="bentConnector4">
            <a:avLst>
              <a:gd name="adj1" fmla="val 4111"/>
              <a:gd name="adj2" fmla="val 12714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44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30</a:t>
            </a:fld>
            <a:endParaRPr lang="en-US" dirty="0"/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2BB0C89A-82F4-45CF-EEF2-74FCF243C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Subtitle 43">
            <a:extLst>
              <a:ext uri="{FF2B5EF4-FFF2-40B4-BE49-F238E27FC236}">
                <a16:creationId xmlns:a16="http://schemas.microsoft.com/office/drawing/2014/main" id="{6F99CD6C-36CC-2660-25C2-C1EF3C105E4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Engineering Services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19444" y="1016915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Vaikom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Krishnan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Product Officer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1229" y="2370368"/>
            <a:ext cx="1627067" cy="69483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Namita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Prabhu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Director,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0" name="Elbow Connector 9"/>
          <p:cNvCxnSpPr>
            <a:cxnSpLocks/>
            <a:stCxn id="17" idx="2"/>
            <a:endCxn id="24" idx="0"/>
          </p:cNvCxnSpPr>
          <p:nvPr/>
        </p:nvCxnSpPr>
        <p:spPr>
          <a:xfrm rot="5400000">
            <a:off x="4799058" y="1635581"/>
            <a:ext cx="530493" cy="93908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02777" y="2362345"/>
            <a:ext cx="1627067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Alex Wong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</a:pP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Director, Infrastructure Eng &amp; Operations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7" name="Elbow Connector 6"/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5663842" y="1709876"/>
            <a:ext cx="522470" cy="7824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F1D9E21-BF85-F041-9A76-AC3E8249CFBB}"/>
              </a:ext>
            </a:extLst>
          </p:cNvPr>
          <p:cNvSpPr/>
          <p:nvPr/>
        </p:nvSpPr>
        <p:spPr>
          <a:xfrm>
            <a:off x="7236517" y="2371387"/>
            <a:ext cx="1545714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Scott</a:t>
            </a: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Monteith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Director, IT &amp; Security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(NV)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D6F9ED-3D12-8548-9424-4B64C22FD9E6}"/>
              </a:ext>
            </a:extLst>
          </p:cNvPr>
          <p:cNvSpPr/>
          <p:nvPr/>
        </p:nvSpPr>
        <p:spPr>
          <a:xfrm>
            <a:off x="8249548" y="3306981"/>
            <a:ext cx="1545714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Dean Miguel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Lead IT Support Specialist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San Mateo, CA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CF32DE4-C443-CC42-8E51-81419D16B4C6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16200000" flipH="1">
            <a:off x="7833114" y="3233447"/>
            <a:ext cx="592694" cy="24017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03AC82D-D4F9-4945-81F0-3E7890E29FF7}"/>
              </a:ext>
            </a:extLst>
          </p:cNvPr>
          <p:cNvSpPr/>
          <p:nvPr/>
        </p:nvSpPr>
        <p:spPr>
          <a:xfrm>
            <a:off x="8248393" y="4899525"/>
            <a:ext cx="1545714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Hari T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Okta SME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Gaian Solutions (India)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29686C-E1EF-0645-8A99-2999975892CB}"/>
              </a:ext>
            </a:extLst>
          </p:cNvPr>
          <p:cNvCxnSpPr>
            <a:stCxn id="28" idx="1"/>
            <a:endCxn id="25" idx="2"/>
          </p:cNvCxnSpPr>
          <p:nvPr/>
        </p:nvCxnSpPr>
        <p:spPr>
          <a:xfrm rot="10800000">
            <a:off x="8009375" y="3057187"/>
            <a:ext cx="239019" cy="218523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FD18799-A55A-2F4D-BF3F-26D67C4A8EFF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rot="16200000" flipV="1">
            <a:off x="6505853" y="867866"/>
            <a:ext cx="531512" cy="247553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FB12018-83AC-1A4A-8128-D60666C1C43C}"/>
              </a:ext>
            </a:extLst>
          </p:cNvPr>
          <p:cNvSpPr/>
          <p:nvPr/>
        </p:nvSpPr>
        <p:spPr>
          <a:xfrm>
            <a:off x="3932162" y="3303234"/>
            <a:ext cx="1627067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Ankur Parekh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Technical Documentation II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F3FD40A-DB25-9F4C-94D8-96C81EDFBDD3}"/>
              </a:ext>
            </a:extLst>
          </p:cNvPr>
          <p:cNvCxnSpPr>
            <a:cxnSpLocks/>
            <a:stCxn id="18" idx="1"/>
            <a:endCxn id="24" idx="2"/>
          </p:cNvCxnSpPr>
          <p:nvPr/>
        </p:nvCxnSpPr>
        <p:spPr>
          <a:xfrm rot="10800000" flipH="1">
            <a:off x="3932161" y="3065208"/>
            <a:ext cx="662601" cy="580927"/>
          </a:xfrm>
          <a:prstGeom prst="bentConnector4">
            <a:avLst>
              <a:gd name="adj1" fmla="val -34500"/>
              <a:gd name="adj2" fmla="val 7951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D98D3-0D56-3B40-82B6-F0BDD63A3CE9}"/>
              </a:ext>
            </a:extLst>
          </p:cNvPr>
          <p:cNvSpPr/>
          <p:nvPr/>
        </p:nvSpPr>
        <p:spPr>
          <a:xfrm>
            <a:off x="8248393" y="4103253"/>
            <a:ext cx="1545714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Nate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</a:rPr>
              <a:t>Septimo</a:t>
            </a:r>
            <a:endParaRPr lang="en-US" sz="1100" b="1" dirty="0">
              <a:solidFill>
                <a:schemeClr val="accent1"/>
              </a:solidFill>
              <a:latin typeface="Helvetica Neue"/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Desktop Analyst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San Mateo, CA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C5F7E15-CAC9-B44C-A1C3-1AFD4D535F41}"/>
              </a:ext>
            </a:extLst>
          </p:cNvPr>
          <p:cNvCxnSpPr>
            <a:stCxn id="30" idx="1"/>
            <a:endCxn id="25" idx="2"/>
          </p:cNvCxnSpPr>
          <p:nvPr/>
        </p:nvCxnSpPr>
        <p:spPr>
          <a:xfrm rot="10800000">
            <a:off x="8009375" y="3057187"/>
            <a:ext cx="239019" cy="138896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C4224-AAC7-7606-3566-3C0FE4B10C77}"/>
              </a:ext>
            </a:extLst>
          </p:cNvPr>
          <p:cNvSpPr/>
          <p:nvPr/>
        </p:nvSpPr>
        <p:spPr>
          <a:xfrm>
            <a:off x="6222134" y="4899525"/>
            <a:ext cx="1545714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Ranjit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</a:rPr>
              <a:t>Regulla</a:t>
            </a:r>
            <a:endParaRPr lang="en-US" sz="1100" b="1" dirty="0">
              <a:solidFill>
                <a:schemeClr val="accent1"/>
              </a:solidFill>
              <a:latin typeface="Helvetica Neue"/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Okta SME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Gaian Solutions (India)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63D2DA4-3013-495F-C70F-9BC78C987CF4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 flipV="1">
            <a:off x="7767848" y="3057187"/>
            <a:ext cx="241526" cy="218523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C76CB-E575-24D2-6352-2815FF30A7BE}"/>
              </a:ext>
            </a:extLst>
          </p:cNvPr>
          <p:cNvSpPr/>
          <p:nvPr/>
        </p:nvSpPr>
        <p:spPr>
          <a:xfrm>
            <a:off x="6222134" y="3306980"/>
            <a:ext cx="1545714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Kwame Oduro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Security Analyst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Remote (IL)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75AEB8B-3F0E-0A24-2D73-44EC88C50C84}"/>
              </a:ext>
            </a:extLst>
          </p:cNvPr>
          <p:cNvCxnSpPr>
            <a:cxnSpLocks/>
            <a:stCxn id="14" idx="3"/>
            <a:endCxn id="25" idx="2"/>
          </p:cNvCxnSpPr>
          <p:nvPr/>
        </p:nvCxnSpPr>
        <p:spPr>
          <a:xfrm flipV="1">
            <a:off x="7767848" y="3057187"/>
            <a:ext cx="241526" cy="59269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B5CF35BD-4377-17F8-DFF3-AD1A68EDA8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rot="5400000">
            <a:off x="3863188" y="699711"/>
            <a:ext cx="530492" cy="28108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FAF6E-A746-5F58-594A-86551A26D2D9}"/>
              </a:ext>
            </a:extLst>
          </p:cNvPr>
          <p:cNvSpPr/>
          <p:nvPr/>
        </p:nvSpPr>
        <p:spPr>
          <a:xfrm>
            <a:off x="1909490" y="2370367"/>
            <a:ext cx="1627067" cy="69483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Martin Becker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Engineering Program Management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58F81-04E4-75E6-0E28-CD057A3E6F03}"/>
              </a:ext>
            </a:extLst>
          </p:cNvPr>
          <p:cNvSpPr/>
          <p:nvPr/>
        </p:nvSpPr>
        <p:spPr>
          <a:xfrm>
            <a:off x="6222134" y="4105666"/>
            <a:ext cx="1545714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Helvetica Neue"/>
              </a:rPr>
              <a:t>Marna Strauss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Helvetica Neue"/>
              </a:rPr>
              <a:t>Global Lead Security Engineer</a:t>
            </a:r>
          </a:p>
          <a:p>
            <a:pPr algn="ctr"/>
            <a:r>
              <a:rPr lang="en-US" sz="1100" i="1" dirty="0">
                <a:solidFill>
                  <a:schemeClr val="accent1"/>
                </a:solidFill>
                <a:latin typeface="Helvetica Neue"/>
              </a:rPr>
              <a:t>London, UK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D5B7EDF-C12E-2BFA-45E3-871FC39DC818}"/>
              </a:ext>
            </a:extLst>
          </p:cNvPr>
          <p:cNvCxnSpPr>
            <a:cxnSpLocks/>
            <a:stCxn id="25" idx="2"/>
            <a:endCxn id="12" idx="3"/>
          </p:cNvCxnSpPr>
          <p:nvPr/>
        </p:nvCxnSpPr>
        <p:spPr>
          <a:xfrm rot="5400000">
            <a:off x="7192922" y="3632113"/>
            <a:ext cx="1391379" cy="24152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2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31</a:t>
            </a:fld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550339EB-7F3A-A2A3-1DD2-0157DC4A2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158F180-EBDD-D7AE-8B22-852E37E270C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Documentation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81600" y="901100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Ankur Parekh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Technical Documentation II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9928DB-A42F-4049-BDA3-93C770077BB9}"/>
              </a:ext>
            </a:extLst>
          </p:cNvPr>
          <p:cNvSpPr/>
          <p:nvPr/>
        </p:nvSpPr>
        <p:spPr>
          <a:xfrm>
            <a:off x="4070271" y="1950552"/>
            <a:ext cx="182880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John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Brinckwirth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 Technical Writer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30" name="Elbow Connector 29"/>
          <p:cNvCxnSpPr>
            <a:cxnSpLocks/>
            <a:stCxn id="29" idx="3"/>
            <a:endCxn id="17" idx="2"/>
          </p:cNvCxnSpPr>
          <p:nvPr/>
        </p:nvCxnSpPr>
        <p:spPr>
          <a:xfrm flipV="1">
            <a:off x="5899071" y="1724060"/>
            <a:ext cx="196929" cy="56939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stCxn id="34" idx="1"/>
            <a:endCxn id="17" idx="2"/>
          </p:cNvCxnSpPr>
          <p:nvPr/>
        </p:nvCxnSpPr>
        <p:spPr>
          <a:xfrm rot="10800000">
            <a:off x="6096001" y="1724060"/>
            <a:ext cx="204055" cy="362038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stCxn id="35" idx="1"/>
            <a:endCxn id="17" idx="2"/>
          </p:cNvCxnSpPr>
          <p:nvPr/>
        </p:nvCxnSpPr>
        <p:spPr>
          <a:xfrm rot="10800000">
            <a:off x="6096000" y="1724061"/>
            <a:ext cx="204056" cy="57178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300055" y="5001546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Vedam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Anand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00056" y="1952945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Kalpana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Maladi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 Writer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00056" y="4238756"/>
            <a:ext cx="1828799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Subhajit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Sengupta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41" name="Elbow Connector 40"/>
          <p:cNvCxnSpPr>
            <a:cxnSpLocks/>
            <a:stCxn id="17" idx="2"/>
            <a:endCxn id="40" idx="1"/>
          </p:cNvCxnSpPr>
          <p:nvPr/>
        </p:nvCxnSpPr>
        <p:spPr>
          <a:xfrm rot="16200000" flipH="1">
            <a:off x="4769230" y="3050830"/>
            <a:ext cx="2857596" cy="20405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AD721F4-32CA-B14F-91CD-80FDE80E8D10}"/>
              </a:ext>
            </a:extLst>
          </p:cNvPr>
          <p:cNvSpPr/>
          <p:nvPr/>
        </p:nvSpPr>
        <p:spPr>
          <a:xfrm>
            <a:off x="4070271" y="2716158"/>
            <a:ext cx="182880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Ruth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Stento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 Technical Writer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(FL)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869D394-D251-F74C-8767-32DF16A122C1}"/>
              </a:ext>
            </a:extLst>
          </p:cNvPr>
          <p:cNvCxnSpPr>
            <a:cxnSpLocks/>
            <a:stCxn id="37" idx="3"/>
            <a:endCxn id="17" idx="2"/>
          </p:cNvCxnSpPr>
          <p:nvPr/>
        </p:nvCxnSpPr>
        <p:spPr>
          <a:xfrm flipV="1">
            <a:off x="5899071" y="1724060"/>
            <a:ext cx="196929" cy="133499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300055" y="3477457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Shilpa</a:t>
            </a:r>
            <a:r>
              <a:rPr kumimoji="0" lang="en-US" sz="1100" b="1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Chinnakonduru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 Writer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B53E0CE-74F0-7D43-BC58-03C97719F198}"/>
              </a:ext>
            </a:extLst>
          </p:cNvPr>
          <p:cNvCxnSpPr>
            <a:cxnSpLocks/>
            <a:stCxn id="38" idx="1"/>
            <a:endCxn id="17" idx="2"/>
          </p:cNvCxnSpPr>
          <p:nvPr/>
        </p:nvCxnSpPr>
        <p:spPr>
          <a:xfrm rot="10800000">
            <a:off x="6096001" y="1724061"/>
            <a:ext cx="204055" cy="209629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4E990-87BC-0446-AB53-0078DD0F37AF}"/>
              </a:ext>
            </a:extLst>
          </p:cNvPr>
          <p:cNvSpPr/>
          <p:nvPr/>
        </p:nvSpPr>
        <p:spPr>
          <a:xfrm>
            <a:off x="6300056" y="2716158"/>
            <a:ext cx="1828799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Leena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Gopal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83D1B9E-405D-BC44-AAD1-B1AEA3807DBF}"/>
              </a:ext>
            </a:extLst>
          </p:cNvPr>
          <p:cNvCxnSpPr>
            <a:stCxn id="25" idx="1"/>
            <a:endCxn id="17" idx="2"/>
          </p:cNvCxnSpPr>
          <p:nvPr/>
        </p:nvCxnSpPr>
        <p:spPr>
          <a:xfrm rot="10800000">
            <a:off x="6096000" y="1724060"/>
            <a:ext cx="204056" cy="1334998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99DD950-D5CF-270A-235E-CA8D9DFC57F3}"/>
              </a:ext>
            </a:extLst>
          </p:cNvPr>
          <p:cNvSpPr/>
          <p:nvPr/>
        </p:nvSpPr>
        <p:spPr>
          <a:xfrm>
            <a:off x="6300055" y="5762845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Gouri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954EB2-6A43-9284-2B36-D0BE8134FCA3}"/>
              </a:ext>
            </a:extLst>
          </p:cNvPr>
          <p:cNvCxnSpPr>
            <a:cxnSpLocks/>
            <a:stCxn id="28" idx="1"/>
            <a:endCxn id="17" idx="2"/>
          </p:cNvCxnSpPr>
          <p:nvPr/>
        </p:nvCxnSpPr>
        <p:spPr>
          <a:xfrm rot="10800000">
            <a:off x="6096001" y="1724061"/>
            <a:ext cx="204055" cy="438168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99DD950-D5CF-270A-235E-CA8D9DFC57F3}"/>
              </a:ext>
            </a:extLst>
          </p:cNvPr>
          <p:cNvSpPr/>
          <p:nvPr/>
        </p:nvSpPr>
        <p:spPr>
          <a:xfrm>
            <a:off x="4070271" y="4238756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Amritesh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DD950-D5CF-270A-235E-CA8D9DFC57F3}"/>
              </a:ext>
            </a:extLst>
          </p:cNvPr>
          <p:cNvSpPr/>
          <p:nvPr/>
        </p:nvSpPr>
        <p:spPr>
          <a:xfrm>
            <a:off x="4070271" y="3478051"/>
            <a:ext cx="182880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Rachana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Writer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54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32</a:t>
            </a:fld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9B4B05C6-1345-9A84-68F5-8C04F1122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A0856ACC-3C70-C5CF-2553-515D90538C6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Quality Assurance 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04074" y="572391"/>
            <a:ext cx="1828800" cy="82296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Namita Prabhu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Director,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83538" y="3457607"/>
            <a:ext cx="1737360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Poornima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Srikantesh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SDET II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9" name="Elbow Connector 8"/>
          <p:cNvCxnSpPr>
            <a:cxnSpLocks/>
            <a:stCxn id="57" idx="0"/>
            <a:endCxn id="24" idx="2"/>
          </p:cNvCxnSpPr>
          <p:nvPr/>
        </p:nvCxnSpPr>
        <p:spPr>
          <a:xfrm rot="16200000" flipV="1">
            <a:off x="6216775" y="797051"/>
            <a:ext cx="206967" cy="1403568"/>
          </a:xfrm>
          <a:prstGeom prst="bentConnector3">
            <a:avLst>
              <a:gd name="adj1" fmla="val 50000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88466" y="2251166"/>
            <a:ext cx="1737360" cy="54204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Alexander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Shostak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SDET 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DDBE0F-A54B-4005-8564-182B99DA6070}"/>
              </a:ext>
            </a:extLst>
          </p:cNvPr>
          <p:cNvSpPr/>
          <p:nvPr/>
        </p:nvSpPr>
        <p:spPr>
          <a:xfrm>
            <a:off x="2383537" y="2841830"/>
            <a:ext cx="1724985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Pushpa Hegde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QA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(WA)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89EA7C-5E4F-4006-A764-F867F95CFCB7}"/>
              </a:ext>
            </a:extLst>
          </p:cNvPr>
          <p:cNvSpPr/>
          <p:nvPr/>
        </p:nvSpPr>
        <p:spPr>
          <a:xfrm>
            <a:off x="10009888" y="1602318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Vamsi</a:t>
            </a:r>
            <a:r>
              <a:rPr kumimoji="0" lang="en-US" sz="1100" b="1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Kodali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89EA7C-5E4F-4006-A764-F867F95CFCB7}"/>
              </a:ext>
            </a:extLst>
          </p:cNvPr>
          <p:cNvSpPr/>
          <p:nvPr/>
        </p:nvSpPr>
        <p:spPr>
          <a:xfrm>
            <a:off x="10008658" y="2691030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Satish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Reddi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9BC403-05C4-4313-8E09-4AD0F2B5D6B5}"/>
              </a:ext>
            </a:extLst>
          </p:cNvPr>
          <p:cNvSpPr/>
          <p:nvPr/>
        </p:nvSpPr>
        <p:spPr>
          <a:xfrm>
            <a:off x="10008658" y="2146674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Srikanth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Varanasi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D94E8E-EDA5-4C02-9613-0082DE60A15A}"/>
              </a:ext>
            </a:extLst>
          </p:cNvPr>
          <p:cNvSpPr/>
          <p:nvPr/>
        </p:nvSpPr>
        <p:spPr>
          <a:xfrm>
            <a:off x="6153362" y="1602318"/>
            <a:ext cx="1737360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Sunil Kumar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Darshanam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QA Manager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32136FE-CC17-450C-BA1D-03EED6188D4B}"/>
              </a:ext>
            </a:extLst>
          </p:cNvPr>
          <p:cNvSpPr/>
          <p:nvPr/>
        </p:nvSpPr>
        <p:spPr>
          <a:xfrm>
            <a:off x="6177219" y="2977632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Venkata Sudhir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Pridhivi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177219" y="2424872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Mehraj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Dawlekar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Engineering - QA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AABF18D-310C-495F-A5F4-31AB274224D8}"/>
              </a:ext>
            </a:extLst>
          </p:cNvPr>
          <p:cNvSpPr/>
          <p:nvPr/>
        </p:nvSpPr>
        <p:spPr>
          <a:xfrm>
            <a:off x="6177219" y="3523659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Subhan 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QA 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5A5EA0-AFC0-4F7A-8550-B3882D4AA6B5}"/>
              </a:ext>
            </a:extLst>
          </p:cNvPr>
          <p:cNvSpPr/>
          <p:nvPr/>
        </p:nvSpPr>
        <p:spPr>
          <a:xfrm>
            <a:off x="8086182" y="4617487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Krishna Chaitanya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QA 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99A8EC-8127-483B-AAF8-B282C046EDA6}"/>
              </a:ext>
            </a:extLst>
          </p:cNvPr>
          <p:cNvSpPr/>
          <p:nvPr/>
        </p:nvSpPr>
        <p:spPr>
          <a:xfrm>
            <a:off x="4254479" y="4617141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Keerthi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P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QA 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916F314-603F-4998-99A2-6724AF0F526A}"/>
              </a:ext>
            </a:extLst>
          </p:cNvPr>
          <p:cNvSpPr/>
          <p:nvPr/>
        </p:nvSpPr>
        <p:spPr>
          <a:xfrm>
            <a:off x="6177219" y="5168777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Vamsi V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734507-BAAC-4CB1-B16A-D5985B57F77A}"/>
              </a:ext>
            </a:extLst>
          </p:cNvPr>
          <p:cNvSpPr/>
          <p:nvPr/>
        </p:nvSpPr>
        <p:spPr>
          <a:xfrm>
            <a:off x="8086046" y="5168777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Anumeha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Singh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39" name="Elbow Connector 38"/>
          <p:cNvCxnSpPr>
            <a:cxnSpLocks/>
            <a:endCxn id="79" idx="1"/>
          </p:cNvCxnSpPr>
          <p:nvPr/>
        </p:nvCxnSpPr>
        <p:spPr>
          <a:xfrm rot="16200000" flipH="1">
            <a:off x="7374693" y="3078225"/>
            <a:ext cx="1332916" cy="958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cxnSpLocks/>
            <a:endCxn id="80" idx="1"/>
          </p:cNvCxnSpPr>
          <p:nvPr/>
        </p:nvCxnSpPr>
        <p:spPr>
          <a:xfrm rot="16200000" flipH="1">
            <a:off x="7075129" y="3312236"/>
            <a:ext cx="1932045" cy="958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cxnSpLocks/>
            <a:endCxn id="88" idx="1"/>
          </p:cNvCxnSpPr>
          <p:nvPr/>
        </p:nvCxnSpPr>
        <p:spPr>
          <a:xfrm rot="16200000" flipH="1">
            <a:off x="6805879" y="3581488"/>
            <a:ext cx="2467665" cy="9294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cxnSpLocks/>
            <a:endCxn id="67" idx="3"/>
          </p:cNvCxnSpPr>
          <p:nvPr/>
        </p:nvCxnSpPr>
        <p:spPr>
          <a:xfrm rot="5400000">
            <a:off x="4541411" y="3872981"/>
            <a:ext cx="2988210" cy="9199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cxnSpLocks/>
            <a:endCxn id="84" idx="1"/>
          </p:cNvCxnSpPr>
          <p:nvPr/>
        </p:nvCxnSpPr>
        <p:spPr>
          <a:xfrm rot="16200000" flipH="1">
            <a:off x="5414533" y="3005278"/>
            <a:ext cx="1433780" cy="9159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cxnSpLocks/>
            <a:endCxn id="81" idx="1"/>
          </p:cNvCxnSpPr>
          <p:nvPr/>
        </p:nvCxnSpPr>
        <p:spPr>
          <a:xfrm rot="16200000" flipH="1">
            <a:off x="5683817" y="2728535"/>
            <a:ext cx="894310" cy="9249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cxnSpLocks/>
            <a:endCxn id="82" idx="1"/>
          </p:cNvCxnSpPr>
          <p:nvPr/>
        </p:nvCxnSpPr>
        <p:spPr>
          <a:xfrm rot="16200000" flipH="1">
            <a:off x="5961784" y="2453741"/>
            <a:ext cx="338379" cy="9249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37D5D75-000E-614E-B5C6-CE582BD772D6}"/>
              </a:ext>
            </a:extLst>
          </p:cNvPr>
          <p:cNvSpPr/>
          <p:nvPr/>
        </p:nvSpPr>
        <p:spPr>
          <a:xfrm>
            <a:off x="4252160" y="3523659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Pranay Kumar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 QA 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B08296-3D47-8F47-827C-30C5B8D31D1F}"/>
              </a:ext>
            </a:extLst>
          </p:cNvPr>
          <p:cNvSpPr/>
          <p:nvPr/>
        </p:nvSpPr>
        <p:spPr>
          <a:xfrm>
            <a:off x="6177219" y="4063565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Kranthi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Kumar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 QA 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CE9EBC8-FAB4-E647-BB12-1F1929214B24}"/>
              </a:ext>
            </a:extLst>
          </p:cNvPr>
          <p:cNvCxnSpPr>
            <a:cxnSpLocks/>
            <a:endCxn id="59" idx="1"/>
          </p:cNvCxnSpPr>
          <p:nvPr/>
        </p:nvCxnSpPr>
        <p:spPr>
          <a:xfrm rot="16200000" flipH="1">
            <a:off x="5140507" y="3271157"/>
            <a:ext cx="1974703" cy="9872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4061D067-D770-7849-A1CB-567C2CB8096C}"/>
              </a:ext>
            </a:extLst>
          </p:cNvPr>
          <p:cNvCxnSpPr>
            <a:cxnSpLocks/>
            <a:endCxn id="56" idx="3"/>
          </p:cNvCxnSpPr>
          <p:nvPr/>
        </p:nvCxnSpPr>
        <p:spPr>
          <a:xfrm rot="5400000">
            <a:off x="5321782" y="3009832"/>
            <a:ext cx="1425870" cy="9039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2A6BC34-1D2F-F740-A83B-02DFA89FA086}"/>
              </a:ext>
            </a:extLst>
          </p:cNvPr>
          <p:cNvSpPr/>
          <p:nvPr/>
        </p:nvSpPr>
        <p:spPr>
          <a:xfrm>
            <a:off x="2371162" y="4077339"/>
            <a:ext cx="1737360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Aysu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Ahmadli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 QA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(VA)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6DEBF4-E8E3-D74F-A42E-03BF6D7A702B}"/>
              </a:ext>
            </a:extLst>
          </p:cNvPr>
          <p:cNvSpPr/>
          <p:nvPr/>
        </p:nvSpPr>
        <p:spPr>
          <a:xfrm>
            <a:off x="2395914" y="1619660"/>
            <a:ext cx="1712608" cy="5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Ajeesh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Varghese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QA Architect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252160" y="4063565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Lalitha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Sagar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K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Managed Services</a:t>
            </a:r>
          </a:p>
          <a:p>
            <a:pPr marL="0" marR="0" lvl="0" indent="0" algn="ctr" defTabSz="3092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9084E4-17ED-144C-8DC6-9D80EDD04282}"/>
              </a:ext>
            </a:extLst>
          </p:cNvPr>
          <p:cNvSpPr/>
          <p:nvPr/>
        </p:nvSpPr>
        <p:spPr>
          <a:xfrm>
            <a:off x="4252160" y="5168777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Yugandhar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Nagasai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 - QA</a:t>
            </a: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F751193-F4E0-5C4D-8BF1-C81C8FA750CA}"/>
              </a:ext>
            </a:extLst>
          </p:cNvPr>
          <p:cNvCxnSpPr>
            <a:cxnSpLocks/>
            <a:stCxn id="91" idx="1"/>
          </p:cNvCxnSpPr>
          <p:nvPr/>
        </p:nvCxnSpPr>
        <p:spPr>
          <a:xfrm rot="10800000">
            <a:off x="7994726" y="2327626"/>
            <a:ext cx="91321" cy="308545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7B0C6F8-8812-4E4D-822B-929B698171D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5989520" y="2362679"/>
            <a:ext cx="90394" cy="194519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6324359-35D3-274A-AA21-5B836A1FB3FF}"/>
              </a:ext>
            </a:extLst>
          </p:cNvPr>
          <p:cNvSpPr/>
          <p:nvPr/>
        </p:nvSpPr>
        <p:spPr>
          <a:xfrm>
            <a:off x="401382" y="3471804"/>
            <a:ext cx="1737360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Dinesh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Nallathambi</a:t>
            </a:r>
            <a:b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SDET I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(UT)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11DF2B-9533-D84E-9828-8B889781B93D}"/>
              </a:ext>
            </a:extLst>
          </p:cNvPr>
          <p:cNvSpPr/>
          <p:nvPr/>
        </p:nvSpPr>
        <p:spPr>
          <a:xfrm>
            <a:off x="6183252" y="4620485"/>
            <a:ext cx="1731327" cy="484295"/>
          </a:xfrm>
          <a:prstGeom prst="rect">
            <a:avLst/>
          </a:prstGeom>
          <a:solidFill>
            <a:srgbClr val="E7F5FF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Pavan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 - QA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71C12-7727-E646-BCC8-7C221A65FA03}"/>
              </a:ext>
            </a:extLst>
          </p:cNvPr>
          <p:cNvSpPr/>
          <p:nvPr/>
        </p:nvSpPr>
        <p:spPr>
          <a:xfrm>
            <a:off x="8089062" y="3548289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Natasha M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EE2E400-5966-2245-8005-D4E275CAE84F}"/>
              </a:ext>
            </a:extLst>
          </p:cNvPr>
          <p:cNvSpPr/>
          <p:nvPr/>
        </p:nvSpPr>
        <p:spPr>
          <a:xfrm>
            <a:off x="8089062" y="4081865"/>
            <a:ext cx="1731327" cy="488609"/>
          </a:xfrm>
          <a:prstGeom prst="rect">
            <a:avLst/>
          </a:prstGeom>
          <a:solidFill>
            <a:srgbClr val="E7F5FF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Nazer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Shaikh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QA 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D942439-22A4-BE4C-91CC-7D6C8F577C8E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5991839" y="2432612"/>
            <a:ext cx="89809" cy="242883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23A2DB6-724F-E04F-A809-3A7BD81ED2BB}"/>
              </a:ext>
            </a:extLst>
          </p:cNvPr>
          <p:cNvCxnSpPr>
            <a:cxnSpLocks/>
            <a:stCxn id="78" idx="1"/>
          </p:cNvCxnSpPr>
          <p:nvPr/>
        </p:nvCxnSpPr>
        <p:spPr>
          <a:xfrm rot="10800000">
            <a:off x="6082930" y="2342093"/>
            <a:ext cx="100323" cy="252054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BEEF7A9-8C08-DE45-9286-88564BE556EC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>
            <a:off x="6080295" y="2357140"/>
            <a:ext cx="96925" cy="305594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FF46F4D-F569-DB42-A753-C9557E6C271B}"/>
              </a:ext>
            </a:extLst>
          </p:cNvPr>
          <p:cNvSpPr/>
          <p:nvPr/>
        </p:nvSpPr>
        <p:spPr>
          <a:xfrm>
            <a:off x="2383538" y="2237277"/>
            <a:ext cx="1724984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Swati Sahoo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 QA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CE1C3D81-5FF7-674F-A291-8CDE5EE999A1}"/>
              </a:ext>
            </a:extLst>
          </p:cNvPr>
          <p:cNvCxnSpPr>
            <a:cxnSpLocks/>
            <a:stCxn id="57" idx="2"/>
          </p:cNvCxnSpPr>
          <p:nvPr/>
        </p:nvCxnSpPr>
        <p:spPr>
          <a:xfrm rot="16200000" flipH="1">
            <a:off x="7463361" y="1801078"/>
            <a:ext cx="87576" cy="97021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16159D91-8F9C-254E-8532-272C076437B7}"/>
              </a:ext>
            </a:extLst>
          </p:cNvPr>
          <p:cNvCxnSpPr>
            <a:cxnSpLocks/>
          </p:cNvCxnSpPr>
          <p:nvPr/>
        </p:nvCxnSpPr>
        <p:spPr>
          <a:xfrm rot="5400000">
            <a:off x="6502686" y="1811440"/>
            <a:ext cx="88399" cy="95031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CAF0567-2102-1C0F-32EA-C8C249B5550A}"/>
              </a:ext>
            </a:extLst>
          </p:cNvPr>
          <p:cNvSpPr/>
          <p:nvPr/>
        </p:nvSpPr>
        <p:spPr>
          <a:xfrm>
            <a:off x="10008658" y="3235386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Tousif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Snap QA 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453D8C-7AF0-E2CA-E67B-5E2497FEF244}"/>
              </a:ext>
            </a:extLst>
          </p:cNvPr>
          <p:cNvSpPr/>
          <p:nvPr/>
        </p:nvSpPr>
        <p:spPr>
          <a:xfrm>
            <a:off x="8080571" y="2988293"/>
            <a:ext cx="1737360" cy="488609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buClr>
                <a:srgbClr val="394F57"/>
              </a:buClr>
              <a:buSzPts val="1100"/>
            </a:pP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Venkata</a:t>
            </a:r>
            <a:r>
              <a:rPr lang="en-US" sz="1100" b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Shireen</a:t>
            </a:r>
            <a:endParaRPr lang="en-US" sz="1100" b="1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Automation QA </a:t>
            </a:r>
            <a:endParaRPr lang="en-US" sz="1100" dirty="0">
              <a:solidFill>
                <a:schemeClr val="accent1"/>
              </a:solidFill>
            </a:endParaRPr>
          </a:p>
          <a:p>
            <a:pPr lvl="0" algn="ctr">
              <a:buClr>
                <a:srgbClr val="394F57"/>
              </a:buClr>
              <a:buSzPts val="1100"/>
            </a:pPr>
            <a:r>
              <a:rPr lang="en-US" sz="1100" i="1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Gaian Solutions (India)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68F9C-4FAC-45A8-ABAD-4EDDA8942084}"/>
              </a:ext>
            </a:extLst>
          </p:cNvPr>
          <p:cNvSpPr/>
          <p:nvPr/>
        </p:nvSpPr>
        <p:spPr>
          <a:xfrm>
            <a:off x="8095460" y="2432612"/>
            <a:ext cx="1731327" cy="484295"/>
          </a:xfrm>
          <a:prstGeom prst="rect">
            <a:avLst/>
          </a:prstGeom>
          <a:solidFill>
            <a:srgbClr val="E7F5FF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Anusha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Automation QA 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9BFED98-4500-404D-BB9E-FA4366D55C47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7994157" y="2459686"/>
            <a:ext cx="86415" cy="77291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97D61F4-2AF1-0B6A-97F4-68152F1FE6BB}"/>
              </a:ext>
            </a:extLst>
          </p:cNvPr>
          <p:cNvCxnSpPr>
            <a:stCxn id="21" idx="1"/>
          </p:cNvCxnSpPr>
          <p:nvPr/>
        </p:nvCxnSpPr>
        <p:spPr>
          <a:xfrm rot="10800000">
            <a:off x="7992258" y="2394124"/>
            <a:ext cx="103203" cy="28063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9113649-3FBD-174B-ABD7-A9FC0DBC91A3}"/>
              </a:ext>
            </a:extLst>
          </p:cNvPr>
          <p:cNvSpPr/>
          <p:nvPr/>
        </p:nvSpPr>
        <p:spPr>
          <a:xfrm>
            <a:off x="388464" y="2856288"/>
            <a:ext cx="1737361" cy="546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Nagendra A. S. Babu</a:t>
            </a: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 QA Engineer</a:t>
            </a:r>
          </a:p>
          <a:p>
            <a:pPr lvl="0" algn="ctr" defTabSz="309403"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  <a:endParaRPr lang="en-US" sz="1100" i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3E2DA-8694-FBF4-9A11-AB5A88819E2B}"/>
              </a:ext>
            </a:extLst>
          </p:cNvPr>
          <p:cNvSpPr/>
          <p:nvPr/>
        </p:nvSpPr>
        <p:spPr>
          <a:xfrm>
            <a:off x="388794" y="1625996"/>
            <a:ext cx="1737360" cy="5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Anton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Samsonov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Quality Engineer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5B111BEB-B129-FF68-3F54-2F2ECD22193E}"/>
              </a:ext>
            </a:extLst>
          </p:cNvPr>
          <p:cNvCxnSpPr>
            <a:cxnSpLocks/>
            <a:stCxn id="48" idx="3"/>
            <a:endCxn id="24" idx="2"/>
          </p:cNvCxnSpPr>
          <p:nvPr/>
        </p:nvCxnSpPr>
        <p:spPr>
          <a:xfrm flipH="1" flipV="1">
            <a:off x="5618474" y="1395351"/>
            <a:ext cx="6128774" cy="451272"/>
          </a:xfrm>
          <a:prstGeom prst="bentConnector4">
            <a:avLst>
              <a:gd name="adj1" fmla="val -3730"/>
              <a:gd name="adj2" fmla="val 77068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A8BDDCAE-0B7F-A266-51D7-F986399037BF}"/>
              </a:ext>
            </a:extLst>
          </p:cNvPr>
          <p:cNvCxnSpPr>
            <a:cxnSpLocks/>
            <a:stCxn id="51" idx="3"/>
            <a:endCxn id="24" idx="2"/>
          </p:cNvCxnSpPr>
          <p:nvPr/>
        </p:nvCxnSpPr>
        <p:spPr>
          <a:xfrm flipH="1" flipV="1">
            <a:off x="5618474" y="1395351"/>
            <a:ext cx="6127544" cy="995628"/>
          </a:xfrm>
          <a:prstGeom prst="bentConnector4">
            <a:avLst>
              <a:gd name="adj1" fmla="val -3731"/>
              <a:gd name="adj2" fmla="val 89660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DA132B47-00D7-4623-A73D-F1C939DE6315}"/>
              </a:ext>
            </a:extLst>
          </p:cNvPr>
          <p:cNvCxnSpPr>
            <a:cxnSpLocks/>
            <a:stCxn id="50" idx="3"/>
            <a:endCxn id="24" idx="2"/>
          </p:cNvCxnSpPr>
          <p:nvPr/>
        </p:nvCxnSpPr>
        <p:spPr>
          <a:xfrm flipH="1" flipV="1">
            <a:off x="5618474" y="1395351"/>
            <a:ext cx="6127544" cy="1539984"/>
          </a:xfrm>
          <a:prstGeom prst="bentConnector4">
            <a:avLst>
              <a:gd name="adj1" fmla="val -3731"/>
              <a:gd name="adj2" fmla="val 93350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B05EE2AA-7F92-744A-9E59-DD2F329E389B}"/>
              </a:ext>
            </a:extLst>
          </p:cNvPr>
          <p:cNvCxnSpPr>
            <a:cxnSpLocks/>
            <a:stCxn id="94" idx="3"/>
            <a:endCxn id="24" idx="2"/>
          </p:cNvCxnSpPr>
          <p:nvPr/>
        </p:nvCxnSpPr>
        <p:spPr>
          <a:xfrm flipH="1" flipV="1">
            <a:off x="5618474" y="1395351"/>
            <a:ext cx="6127544" cy="2084340"/>
          </a:xfrm>
          <a:prstGeom prst="bentConnector4">
            <a:avLst>
              <a:gd name="adj1" fmla="val -3731"/>
              <a:gd name="adj2" fmla="val 95112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29379DD0-D013-68AC-D68A-A569713A3706}"/>
              </a:ext>
            </a:extLst>
          </p:cNvPr>
          <p:cNvCxnSpPr>
            <a:cxnSpLocks/>
            <a:stCxn id="72" idx="1"/>
            <a:endCxn id="24" idx="2"/>
          </p:cNvCxnSpPr>
          <p:nvPr/>
        </p:nvCxnSpPr>
        <p:spPr>
          <a:xfrm rot="10800000" flipH="1">
            <a:off x="2395914" y="1395352"/>
            <a:ext cx="3222560" cy="497579"/>
          </a:xfrm>
          <a:prstGeom prst="bentConnector4">
            <a:avLst>
              <a:gd name="adj1" fmla="val -4053"/>
              <a:gd name="adj2" fmla="val 79648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D531DA8-229A-05F6-30E7-B74DDCCA6F50}"/>
              </a:ext>
            </a:extLst>
          </p:cNvPr>
          <p:cNvCxnSpPr>
            <a:cxnSpLocks/>
            <a:stCxn id="193" idx="1"/>
            <a:endCxn id="24" idx="2"/>
          </p:cNvCxnSpPr>
          <p:nvPr/>
        </p:nvCxnSpPr>
        <p:spPr>
          <a:xfrm rot="10800000" flipH="1">
            <a:off x="2383538" y="1395351"/>
            <a:ext cx="3234936" cy="1115196"/>
          </a:xfrm>
          <a:prstGeom prst="bentConnector4">
            <a:avLst>
              <a:gd name="adj1" fmla="val -3702"/>
              <a:gd name="adj2" fmla="val 90560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1354C5AD-8366-0C61-80F5-A2F41858FA56}"/>
              </a:ext>
            </a:extLst>
          </p:cNvPr>
          <p:cNvCxnSpPr>
            <a:cxnSpLocks/>
            <a:stCxn id="52" idx="1"/>
            <a:endCxn id="24" idx="2"/>
          </p:cNvCxnSpPr>
          <p:nvPr/>
        </p:nvCxnSpPr>
        <p:spPr>
          <a:xfrm rot="10800000" flipH="1">
            <a:off x="2383536" y="1395352"/>
            <a:ext cx="3234937" cy="1719749"/>
          </a:xfrm>
          <a:prstGeom prst="bentConnector4">
            <a:avLst>
              <a:gd name="adj1" fmla="val -3702"/>
              <a:gd name="adj2" fmla="val 94025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60ED91F0-893D-EEFA-085E-4ABD3A6D885A}"/>
              </a:ext>
            </a:extLst>
          </p:cNvPr>
          <p:cNvCxnSpPr>
            <a:cxnSpLocks/>
            <a:stCxn id="37" idx="1"/>
            <a:endCxn id="24" idx="2"/>
          </p:cNvCxnSpPr>
          <p:nvPr/>
        </p:nvCxnSpPr>
        <p:spPr>
          <a:xfrm rot="10800000" flipH="1">
            <a:off x="2383538" y="1395351"/>
            <a:ext cx="3234936" cy="2335526"/>
          </a:xfrm>
          <a:prstGeom prst="bentConnector4">
            <a:avLst>
              <a:gd name="adj1" fmla="val -3702"/>
              <a:gd name="adj2" fmla="val 95468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A5461C5C-2D9F-3AC6-9994-5C144AB462F7}"/>
              </a:ext>
            </a:extLst>
          </p:cNvPr>
          <p:cNvCxnSpPr>
            <a:cxnSpLocks/>
            <a:stCxn id="61" idx="1"/>
            <a:endCxn id="24" idx="2"/>
          </p:cNvCxnSpPr>
          <p:nvPr/>
        </p:nvCxnSpPr>
        <p:spPr>
          <a:xfrm rot="10800000" flipH="1">
            <a:off x="2371162" y="1395351"/>
            <a:ext cx="3247312" cy="2955258"/>
          </a:xfrm>
          <a:prstGeom prst="bentConnector4">
            <a:avLst>
              <a:gd name="adj1" fmla="val -3383"/>
              <a:gd name="adj2" fmla="val 96414"/>
            </a:avLst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8FA0D378-88FE-F3D8-BC7C-DBC4165A3713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2138742" y="1503947"/>
            <a:ext cx="127778" cy="2241127"/>
          </a:xfrm>
          <a:prstGeom prst="bentConnector2">
            <a:avLst/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5A80269A-DE85-47CF-1015-28C76B22972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126154" y="1503947"/>
            <a:ext cx="140366" cy="395319"/>
          </a:xfrm>
          <a:prstGeom prst="bentConnector2">
            <a:avLst/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Elbow Connector 217">
            <a:extLst>
              <a:ext uri="{FF2B5EF4-FFF2-40B4-BE49-F238E27FC236}">
                <a16:creationId xmlns:a16="http://schemas.microsoft.com/office/drawing/2014/main" id="{AB8AC67C-1214-762F-A46C-A16BFDB2F9C1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125826" y="1503947"/>
            <a:ext cx="140694" cy="1018241"/>
          </a:xfrm>
          <a:prstGeom prst="bentConnector2">
            <a:avLst/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8C679C82-C06B-7730-C5BE-95B484BD34B3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125825" y="1503947"/>
            <a:ext cx="140695" cy="1625611"/>
          </a:xfrm>
          <a:prstGeom prst="bentConnector2">
            <a:avLst/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D090-B578-4A78-E321-681BDD87E905}"/>
              </a:ext>
            </a:extLst>
          </p:cNvPr>
          <p:cNvSpPr/>
          <p:nvPr/>
        </p:nvSpPr>
        <p:spPr>
          <a:xfrm>
            <a:off x="401382" y="4088852"/>
            <a:ext cx="1737360" cy="68942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Yukta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Chikate</a:t>
            </a:r>
            <a:b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AI &amp; Test Automation Intern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2F6D913-333D-1DB7-1EFC-E7566792EB4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38742" y="1498835"/>
            <a:ext cx="132209" cy="2934730"/>
          </a:xfrm>
          <a:prstGeom prst="bentConnector2">
            <a:avLst/>
          </a:prstGeom>
          <a:ln w="12700">
            <a:solidFill>
              <a:srgbClr val="39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85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33</a:t>
            </a:fld>
            <a:endParaRPr lang="en-US" dirty="0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A4A014A4-63D4-4025-944C-67BA0D176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07EA2894-3F1B-08B6-8BDF-E923A56CE99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Engineering and Operations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886009" y="1683697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Alex Wong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</a:pP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Director, Infrastructure Engineering &amp; Operations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11261" y="358916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Jay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Gowravarapu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Principal Infrastructure Engineer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(TX)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45471" y="2743200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Zafar Iqbal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DevOps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Gaian Solutions (India)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45471" y="351769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Venkat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Vdutha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61" name="Elbow Connector 60"/>
          <p:cNvCxnSpPr>
            <a:cxnSpLocks/>
            <a:stCxn id="6" idx="2"/>
            <a:endCxn id="54" idx="3"/>
          </p:cNvCxnSpPr>
          <p:nvPr/>
        </p:nvCxnSpPr>
        <p:spPr>
          <a:xfrm rot="5400000">
            <a:off x="3188600" y="3543302"/>
            <a:ext cx="548782" cy="22873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cxnSpLocks/>
            <a:stCxn id="30" idx="2"/>
            <a:endCxn id="55" idx="3"/>
          </p:cNvCxnSpPr>
          <p:nvPr/>
        </p:nvCxnSpPr>
        <p:spPr>
          <a:xfrm rot="16200000" flipH="1">
            <a:off x="6601899" y="1705167"/>
            <a:ext cx="579443" cy="2182422"/>
          </a:xfrm>
          <a:prstGeom prst="bentConnector4">
            <a:avLst>
              <a:gd name="adj1" fmla="val 20411"/>
              <a:gd name="adj2" fmla="val 1104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cxnSpLocks/>
            <a:stCxn id="30" idx="2"/>
            <a:endCxn id="56" idx="3"/>
          </p:cNvCxnSpPr>
          <p:nvPr/>
        </p:nvCxnSpPr>
        <p:spPr>
          <a:xfrm rot="16200000" flipH="1">
            <a:off x="6214653" y="2092413"/>
            <a:ext cx="1353935" cy="2182422"/>
          </a:xfrm>
          <a:prstGeom prst="bentConnector4">
            <a:avLst>
              <a:gd name="adj1" fmla="val 8620"/>
              <a:gd name="adj2" fmla="val 1104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45471" y="4298455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Baig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Ahmed</a:t>
            </a: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17" name="Elbow Connector 16"/>
          <p:cNvCxnSpPr>
            <a:cxnSpLocks/>
            <a:stCxn id="16" idx="3"/>
            <a:endCxn id="30" idx="2"/>
          </p:cNvCxnSpPr>
          <p:nvPr/>
        </p:nvCxnSpPr>
        <p:spPr>
          <a:xfrm flipH="1" flipV="1">
            <a:off x="5800409" y="2506657"/>
            <a:ext cx="2182422" cy="2134698"/>
          </a:xfrm>
          <a:prstGeom prst="bentConnector4">
            <a:avLst>
              <a:gd name="adj1" fmla="val -10475"/>
              <a:gd name="adj2" fmla="val 944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7EC55-A7EB-104A-BA04-125F0D97BEEE}"/>
              </a:ext>
            </a:extLst>
          </p:cNvPr>
          <p:cNvSpPr/>
          <p:nvPr/>
        </p:nvSpPr>
        <p:spPr>
          <a:xfrm>
            <a:off x="3832247" y="358916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Ravi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Kamarthpu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Infrastructure Engineer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(TX)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4D1734F-4285-DD4A-B128-02B0CF6C24A3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rot="10800000">
            <a:off x="3577361" y="3383280"/>
            <a:ext cx="254887" cy="54878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06445" y="351769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Himanshu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Sharma</a:t>
            </a: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406450" y="2743200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Akshay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Meda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C91C18B-EC35-874C-8C3F-874B161975C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8211596" y="2669280"/>
            <a:ext cx="194855" cy="41682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884DA29-9F22-8740-B174-5B9028A70F66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8211595" y="2642867"/>
            <a:ext cx="216298" cy="199386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C194F09-FA34-4D32-C08D-DD85680909A0}"/>
              </a:ext>
            </a:extLst>
          </p:cNvPr>
          <p:cNvSpPr/>
          <p:nvPr/>
        </p:nvSpPr>
        <p:spPr>
          <a:xfrm>
            <a:off x="1618420" y="435778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Kabir Gupta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Infrastructure Engineer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(VA)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4B4D5E1-FEBF-F001-F08E-86FAE11D46A5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2807867" y="3931193"/>
            <a:ext cx="1317406" cy="22158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27893" y="4293833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Purnachand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Raja </a:t>
            </a: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884DA29-9F22-8740-B174-5B9028A70F66}"/>
              </a:ext>
            </a:extLst>
          </p:cNvPr>
          <p:cNvCxnSpPr>
            <a:cxnSpLocks/>
          </p:cNvCxnSpPr>
          <p:nvPr/>
        </p:nvCxnSpPr>
        <p:spPr>
          <a:xfrm rot="10800000">
            <a:off x="8213634" y="2669280"/>
            <a:ext cx="182275" cy="119131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427893" y="5068325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Lakshmi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Narsimhan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45471" y="5079218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Sampath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Raju</a:t>
            </a:r>
          </a:p>
          <a:p>
            <a:pPr algn="ctr" defTabSz="309403"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DevOps</a:t>
            </a:r>
          </a:p>
          <a:p>
            <a:pPr lvl="0" algn="ctr" defTabSz="309403"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4F4151-6A3A-265A-0177-7C4F91A06946}"/>
              </a:ext>
            </a:extLst>
          </p:cNvPr>
          <p:cNvSpPr/>
          <p:nvPr/>
        </p:nvSpPr>
        <p:spPr>
          <a:xfrm>
            <a:off x="2708680" y="2743200"/>
            <a:ext cx="1737360" cy="640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Karthik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Bindiganavle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Infrastructure Engineering</a:t>
            </a: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(MA)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8B8071-2DC2-FA58-5EBB-3E62001E4A18}"/>
              </a:ext>
            </a:extLst>
          </p:cNvPr>
          <p:cNvCxnSpPr>
            <a:cxnSpLocks/>
            <a:stCxn id="6" idx="0"/>
            <a:endCxn id="30" idx="2"/>
          </p:cNvCxnSpPr>
          <p:nvPr/>
        </p:nvCxnSpPr>
        <p:spPr>
          <a:xfrm rot="5400000" flipH="1" flipV="1">
            <a:off x="4570613" y="1513405"/>
            <a:ext cx="236543" cy="222304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9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4</a:t>
            </a:fld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ABAF8309-E5D0-9968-0E36-F7D79DF55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673468F-6A8D-A243-27BB-4D200ACDF5F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39028" y="1159361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Cassie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Capano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VP, People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4" name="Elbow Connector 33"/>
          <p:cNvCxnSpPr>
            <a:cxnSpLocks/>
            <a:stCxn id="20" idx="0"/>
            <a:endCxn id="19" idx="2"/>
          </p:cNvCxnSpPr>
          <p:nvPr/>
        </p:nvCxnSpPr>
        <p:spPr>
          <a:xfrm rot="16200000" flipV="1">
            <a:off x="5880531" y="2155218"/>
            <a:ext cx="345796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14241" y="3349616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Alexis Piper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People Success Partner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84749" y="2328117"/>
            <a:ext cx="173736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Winnie Wong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Director, People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7" name="Elbow Connector 36"/>
          <p:cNvCxnSpPr>
            <a:cxnSpLocks/>
            <a:stCxn id="20" idx="2"/>
            <a:endCxn id="18" idx="0"/>
          </p:cNvCxnSpPr>
          <p:nvPr/>
        </p:nvCxnSpPr>
        <p:spPr>
          <a:xfrm rot="5400000">
            <a:off x="4850326" y="2146512"/>
            <a:ext cx="335699" cy="20705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A0A27D1-B38B-C940-A051-018004568224}"/>
              </a:ext>
            </a:extLst>
          </p:cNvPr>
          <p:cNvSpPr/>
          <p:nvPr/>
        </p:nvSpPr>
        <p:spPr>
          <a:xfrm>
            <a:off x="5191769" y="334953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Nishi Karim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People Experience Specialist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13E7472-8F30-5442-98C2-A61C994AB86D}"/>
              </a:ext>
            </a:extLst>
          </p:cNvPr>
          <p:cNvCxnSpPr>
            <a:cxnSpLocks/>
            <a:stCxn id="29" idx="0"/>
            <a:endCxn id="20" idx="2"/>
          </p:cNvCxnSpPr>
          <p:nvPr/>
        </p:nvCxnSpPr>
        <p:spPr>
          <a:xfrm rot="16200000" flipV="1">
            <a:off x="5889132" y="3178214"/>
            <a:ext cx="335614" cy="70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5C79127-E462-E84E-B295-6BE07507E3C0}"/>
              </a:ext>
            </a:extLst>
          </p:cNvPr>
          <p:cNvSpPr/>
          <p:nvPr/>
        </p:nvSpPr>
        <p:spPr>
          <a:xfrm>
            <a:off x="7205224" y="334953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Irene Tran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People Analytics and Technology Lead 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98E53F6-8961-3E48-8C71-11E5003DFDD8}"/>
              </a:ext>
            </a:extLst>
          </p:cNvPr>
          <p:cNvCxnSpPr>
            <a:cxnSpLocks/>
            <a:stCxn id="50" idx="0"/>
            <a:endCxn id="20" idx="2"/>
          </p:cNvCxnSpPr>
          <p:nvPr/>
        </p:nvCxnSpPr>
        <p:spPr>
          <a:xfrm rot="16200000" flipV="1">
            <a:off x="6895860" y="2171486"/>
            <a:ext cx="335614" cy="2020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7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5</a:t>
            </a:fld>
            <a:endParaRPr lang="en-US"/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50417A3A-AF83-EB10-D557-FA6DFBB78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90D089A3-4A7B-89FF-D25C-98839F0815F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81994" y="885533"/>
            <a:ext cx="1828800" cy="82296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Dayle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Hall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Marketing Officer </a:t>
            </a: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96453" y="206038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Nuala Coogan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Director, Global Field Marketing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43" name="Elbow Connector 42"/>
          <p:cNvCxnSpPr>
            <a:cxnSpLocks/>
            <a:stCxn id="27" idx="0"/>
            <a:endCxn id="11" idx="2"/>
          </p:cNvCxnSpPr>
          <p:nvPr/>
        </p:nvCxnSpPr>
        <p:spPr>
          <a:xfrm rot="16200000" flipV="1">
            <a:off x="6204818" y="1000070"/>
            <a:ext cx="351893" cy="17687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71C435D-9382-524A-BD9D-41593162D0D4}"/>
              </a:ext>
            </a:extLst>
          </p:cNvPr>
          <p:cNvSpPr/>
          <p:nvPr/>
        </p:nvSpPr>
        <p:spPr>
          <a:xfrm>
            <a:off x="5238033" y="292200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Julie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Branthomme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Field Marketing EMEA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D83BE59-3F20-CC41-B548-8820EA0A56B9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>
          <a:xfrm rot="5400000">
            <a:off x="6598014" y="2254885"/>
            <a:ext cx="175819" cy="115842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2C091-EF4B-73D6-5E3B-E939E458D006}"/>
              </a:ext>
            </a:extLst>
          </p:cNvPr>
          <p:cNvSpPr/>
          <p:nvPr/>
        </p:nvSpPr>
        <p:spPr>
          <a:xfrm>
            <a:off x="3066333" y="2064495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Adrian Richardson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Manager, Corporate Communications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DDDB2A8-D655-BC01-A82E-AF652800109C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rot="5400000" flipH="1" flipV="1">
            <a:off x="4537702" y="1105804"/>
            <a:ext cx="356002" cy="156138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7796942-2282-A1E9-149C-4DA5785CA4F9}"/>
              </a:ext>
            </a:extLst>
          </p:cNvPr>
          <p:cNvSpPr/>
          <p:nvPr/>
        </p:nvSpPr>
        <p:spPr>
          <a:xfrm>
            <a:off x="5177853" y="3723294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Hannah Davies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Field Marketing Manager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(UK)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6CC471E-4C88-F004-0FD3-58481C6AF822}"/>
              </a:ext>
            </a:extLst>
          </p:cNvPr>
          <p:cNvSpPr/>
          <p:nvPr/>
        </p:nvSpPr>
        <p:spPr>
          <a:xfrm>
            <a:off x="5177853" y="4504184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Sinem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Gülcehre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Marketing Manager, Central Europe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(Germany)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3A8734E5-3D11-B3BE-47F3-3A6B1EF8F3EE}"/>
              </a:ext>
            </a:extLst>
          </p:cNvPr>
          <p:cNvCxnSpPr>
            <a:stCxn id="76" idx="3"/>
            <a:endCxn id="55" idx="2"/>
          </p:cNvCxnSpPr>
          <p:nvPr/>
        </p:nvCxnSpPr>
        <p:spPr>
          <a:xfrm flipH="1" flipV="1">
            <a:off x="6106713" y="3607805"/>
            <a:ext cx="808500" cy="458389"/>
          </a:xfrm>
          <a:prstGeom prst="bentConnector4">
            <a:avLst>
              <a:gd name="adj1" fmla="val -12494"/>
              <a:gd name="adj2" fmla="val 8740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A63FE0-448C-E2EF-CE76-53F5564E2E15}"/>
              </a:ext>
            </a:extLst>
          </p:cNvPr>
          <p:cNvCxnSpPr>
            <a:cxnSpLocks/>
            <a:stCxn id="77" idx="3"/>
            <a:endCxn id="55" idx="2"/>
          </p:cNvCxnSpPr>
          <p:nvPr/>
        </p:nvCxnSpPr>
        <p:spPr>
          <a:xfrm flipH="1" flipV="1">
            <a:off x="6106713" y="3607805"/>
            <a:ext cx="808500" cy="1239279"/>
          </a:xfrm>
          <a:prstGeom prst="bentConnector4">
            <a:avLst>
              <a:gd name="adj1" fmla="val -12494"/>
              <a:gd name="adj2" fmla="val 9529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843D6E8-631C-BEA7-DC38-77323623FE51}"/>
              </a:ext>
            </a:extLst>
          </p:cNvPr>
          <p:cNvSpPr/>
          <p:nvPr/>
        </p:nvSpPr>
        <p:spPr>
          <a:xfrm>
            <a:off x="7539452" y="292200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Cinthia Montoro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Marketing Specialist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(France)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344F0722-1F8D-2BF4-0B90-B5D8B7FA5DFB}"/>
              </a:ext>
            </a:extLst>
          </p:cNvPr>
          <p:cNvCxnSpPr>
            <a:cxnSpLocks/>
            <a:stCxn id="87" idx="1"/>
            <a:endCxn id="27" idx="2"/>
          </p:cNvCxnSpPr>
          <p:nvPr/>
        </p:nvCxnSpPr>
        <p:spPr>
          <a:xfrm rot="10800000">
            <a:off x="7265134" y="2746187"/>
            <a:ext cx="274319" cy="51871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4B26409-2D33-B2AA-9A97-F29A63579DD7}"/>
              </a:ext>
            </a:extLst>
          </p:cNvPr>
          <p:cNvSpPr/>
          <p:nvPr/>
        </p:nvSpPr>
        <p:spPr>
          <a:xfrm>
            <a:off x="871772" y="2057944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Gemma Smith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Communications Manager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(UK)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69E40EA-F21C-0C2F-4A67-7E0DAD0D9D60}"/>
              </a:ext>
            </a:extLst>
          </p:cNvPr>
          <p:cNvCxnSpPr>
            <a:cxnSpLocks/>
            <a:stCxn id="63" idx="0"/>
            <a:endCxn id="11" idx="2"/>
          </p:cNvCxnSpPr>
          <p:nvPr/>
        </p:nvCxnSpPr>
        <p:spPr>
          <a:xfrm rot="5400000" flipH="1" flipV="1">
            <a:off x="3443698" y="5248"/>
            <a:ext cx="349451" cy="375594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002C62-D0A6-EA60-69EE-B45E81D8519B}"/>
              </a:ext>
            </a:extLst>
          </p:cNvPr>
          <p:cNvSpPr/>
          <p:nvPr/>
        </p:nvSpPr>
        <p:spPr>
          <a:xfrm>
            <a:off x="7539452" y="370143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Amber Garrett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Field Marketing Manager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4A45540-8A4C-2F56-9DD0-F66507DCB222}"/>
              </a:ext>
            </a:extLst>
          </p:cNvPr>
          <p:cNvCxnSpPr>
            <a:cxnSpLocks/>
            <a:stCxn id="3" idx="1"/>
            <a:endCxn id="27" idx="2"/>
          </p:cNvCxnSpPr>
          <p:nvPr/>
        </p:nvCxnSpPr>
        <p:spPr>
          <a:xfrm rot="10800000">
            <a:off x="7265134" y="2746187"/>
            <a:ext cx="274319" cy="129815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6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6</a:t>
            </a:fld>
            <a:endParaRPr lang="en-US"/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6503771C-4C94-F25C-579B-88632EA1C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B4C1ADA2-36D7-663D-6526-A6ED7E06471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37849" y="997807"/>
            <a:ext cx="1828800" cy="82296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Dayle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Hall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Chief Marketing Officer </a:t>
            </a: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6394F7-4606-4D38-ABF7-8848DE0CD4F2}"/>
              </a:ext>
            </a:extLst>
          </p:cNvPr>
          <p:cNvSpPr/>
          <p:nvPr/>
        </p:nvSpPr>
        <p:spPr>
          <a:xfrm>
            <a:off x="7522653" y="4484827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Christopher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Kosek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Brand Designer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8" name="Elbow Connector 7"/>
          <p:cNvCxnSpPr>
            <a:cxnSpLocks/>
            <a:stCxn id="11" idx="2"/>
            <a:endCxn id="15" idx="0"/>
          </p:cNvCxnSpPr>
          <p:nvPr/>
        </p:nvCxnSpPr>
        <p:spPr>
          <a:xfrm rot="5400000">
            <a:off x="4587602" y="1015744"/>
            <a:ext cx="259624" cy="186967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  <a:stCxn id="26" idx="2"/>
            <a:endCxn id="39" idx="1"/>
          </p:cNvCxnSpPr>
          <p:nvPr/>
        </p:nvCxnSpPr>
        <p:spPr>
          <a:xfrm rot="16200000" flipH="1">
            <a:off x="6356526" y="3661599"/>
            <a:ext cx="2059003" cy="273251"/>
          </a:xfrm>
          <a:prstGeom prst="bentConnector2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cxnSpLocks/>
            <a:stCxn id="26" idx="2"/>
            <a:endCxn id="38" idx="3"/>
          </p:cNvCxnSpPr>
          <p:nvPr/>
        </p:nvCxnSpPr>
        <p:spPr>
          <a:xfrm rot="5400000">
            <a:off x="6876240" y="2930118"/>
            <a:ext cx="534557" cy="21176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80722" y="208292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Tim White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Corporate Marketing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7" name="Elbow Connector 6"/>
          <p:cNvCxnSpPr>
            <a:cxnSpLocks/>
            <a:stCxn id="26" idx="0"/>
            <a:endCxn id="11" idx="2"/>
          </p:cNvCxnSpPr>
          <p:nvPr/>
        </p:nvCxnSpPr>
        <p:spPr>
          <a:xfrm rot="16200000" flipV="1">
            <a:off x="6319748" y="1153269"/>
            <a:ext cx="262157" cy="15971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2DC5671-C47D-E949-9452-4A481C4457E2}"/>
              </a:ext>
            </a:extLst>
          </p:cNvPr>
          <p:cNvCxnSpPr>
            <a:cxnSpLocks/>
            <a:stCxn id="38" idx="2"/>
            <a:endCxn id="41" idx="3"/>
          </p:cNvCxnSpPr>
          <p:nvPr/>
        </p:nvCxnSpPr>
        <p:spPr>
          <a:xfrm rot="16200000" flipH="1">
            <a:off x="6334542" y="3480591"/>
            <a:ext cx="464958" cy="796137"/>
          </a:xfrm>
          <a:prstGeom prst="bentConnector4">
            <a:avLst>
              <a:gd name="adj1" fmla="val 13126"/>
              <a:gd name="adj2" fmla="val 109112"/>
            </a:avLst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EB4F476-D3F0-974C-AA5E-B4DAE1B6571D}"/>
              </a:ext>
            </a:extLst>
          </p:cNvPr>
          <p:cNvSpPr/>
          <p:nvPr/>
        </p:nvSpPr>
        <p:spPr>
          <a:xfrm>
            <a:off x="5300273" y="2960381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Shreha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Jain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Director, Marketing Ops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4EABFD-5389-DA4C-8A12-2C66D3779578}"/>
              </a:ext>
            </a:extLst>
          </p:cNvPr>
          <p:cNvSpPr/>
          <p:nvPr/>
        </p:nvSpPr>
        <p:spPr>
          <a:xfrm>
            <a:off x="5227730" y="3768239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Alex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Kelmenson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Program Manager, Marketing Ops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52AA898-A5C6-3642-97DC-3159E24DFB29}"/>
              </a:ext>
            </a:extLst>
          </p:cNvPr>
          <p:cNvSpPr/>
          <p:nvPr/>
        </p:nvSpPr>
        <p:spPr>
          <a:xfrm>
            <a:off x="3035135" y="296038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Daphne Monroe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Marketing Manager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(SC)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865E637-5811-724C-A99C-506BA13D45C5}"/>
              </a:ext>
            </a:extLst>
          </p:cNvPr>
          <p:cNvCxnSpPr>
            <a:cxnSpLocks/>
            <a:stCxn id="64" idx="1"/>
            <a:endCxn id="15" idx="2"/>
          </p:cNvCxnSpPr>
          <p:nvPr/>
        </p:nvCxnSpPr>
        <p:spPr>
          <a:xfrm rot="10800000" flipH="1">
            <a:off x="3035134" y="2766192"/>
            <a:ext cx="747443" cy="537089"/>
          </a:xfrm>
          <a:prstGeom prst="bentConnector4">
            <a:avLst>
              <a:gd name="adj1" fmla="val -12499"/>
              <a:gd name="adj2" fmla="val 8192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68026E9-CAA3-6E4B-A068-56577BAB6F18}"/>
              </a:ext>
            </a:extLst>
          </p:cNvPr>
          <p:cNvSpPr/>
          <p:nvPr/>
        </p:nvSpPr>
        <p:spPr>
          <a:xfrm>
            <a:off x="7529683" y="296349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Stephanie Courtois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Website Marketing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(FL)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1AE288F-DAC0-234E-B74A-B874582BA004}"/>
              </a:ext>
            </a:extLst>
          </p:cNvPr>
          <p:cNvCxnSpPr>
            <a:cxnSpLocks/>
            <a:stCxn id="26" idx="2"/>
            <a:endCxn id="47" idx="1"/>
          </p:cNvCxnSpPr>
          <p:nvPr/>
        </p:nvCxnSpPr>
        <p:spPr>
          <a:xfrm rot="16200000" flipH="1">
            <a:off x="7120709" y="2897416"/>
            <a:ext cx="537666" cy="280281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494CFD9-5730-4F53-2787-DA88835CC48E}"/>
              </a:ext>
            </a:extLst>
          </p:cNvPr>
          <p:cNvSpPr/>
          <p:nvPr/>
        </p:nvSpPr>
        <p:spPr>
          <a:xfrm>
            <a:off x="7523483" y="3719859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Katrina Nelson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Digital Designer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(OR)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A9A5705-B592-3414-4130-5DEDA6830F32}"/>
              </a:ext>
            </a:extLst>
          </p:cNvPr>
          <p:cNvCxnSpPr>
            <a:cxnSpLocks/>
            <a:stCxn id="49" idx="1"/>
            <a:endCxn id="26" idx="2"/>
          </p:cNvCxnSpPr>
          <p:nvPr/>
        </p:nvCxnSpPr>
        <p:spPr>
          <a:xfrm rot="10800000">
            <a:off x="7249403" y="2768725"/>
            <a:ext cx="274081" cy="1294035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97AD-F0DE-B1DF-44C0-B648F10D28B5}"/>
              </a:ext>
            </a:extLst>
          </p:cNvPr>
          <p:cNvSpPr/>
          <p:nvPr/>
        </p:nvSpPr>
        <p:spPr>
          <a:xfrm>
            <a:off x="2913898" y="2080391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Praneal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Narayan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Director, Solutions Marketing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326F53-E782-A907-9773-835A375814C6}"/>
              </a:ext>
            </a:extLst>
          </p:cNvPr>
          <p:cNvSpPr/>
          <p:nvPr/>
        </p:nvSpPr>
        <p:spPr>
          <a:xfrm>
            <a:off x="3035135" y="447358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Josie Fey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Content Marketing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(OR)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1C11571-B4E1-FA82-3834-536E4716CF5E}"/>
              </a:ext>
            </a:extLst>
          </p:cNvPr>
          <p:cNvCxnSpPr>
            <a:cxnSpLocks/>
            <a:stCxn id="15" idx="2"/>
            <a:endCxn id="25" idx="1"/>
          </p:cNvCxnSpPr>
          <p:nvPr/>
        </p:nvCxnSpPr>
        <p:spPr>
          <a:xfrm rot="5400000">
            <a:off x="2383711" y="3417616"/>
            <a:ext cx="2050293" cy="747443"/>
          </a:xfrm>
          <a:prstGeom prst="bentConnector4">
            <a:avLst>
              <a:gd name="adj1" fmla="val 4587"/>
              <a:gd name="adj2" fmla="val 11364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4D7AFB7-A335-2DB1-100D-57AC77D9609B}"/>
              </a:ext>
            </a:extLst>
          </p:cNvPr>
          <p:cNvSpPr/>
          <p:nvPr/>
        </p:nvSpPr>
        <p:spPr>
          <a:xfrm>
            <a:off x="6950679" y="1071956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Caroline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Beschel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Marketing Chief of Staff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(WA)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9E48249-DFAF-8A47-844E-C6F0A4A63B00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6566649" y="1409287"/>
            <a:ext cx="384030" cy="5569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BCE1B9-C229-F4AD-AADE-6D5C7B7538E5}"/>
              </a:ext>
            </a:extLst>
          </p:cNvPr>
          <p:cNvSpPr/>
          <p:nvPr/>
        </p:nvSpPr>
        <p:spPr>
          <a:xfrm>
            <a:off x="5234635" y="4537345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Jack Madden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Marketing Operations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4E80049-F8D6-AF36-8E8D-5C0B3D4E31DA}"/>
              </a:ext>
            </a:extLst>
          </p:cNvPr>
          <p:cNvCxnSpPr>
            <a:cxnSpLocks/>
            <a:stCxn id="38" idx="2"/>
            <a:endCxn id="19" idx="3"/>
          </p:cNvCxnSpPr>
          <p:nvPr/>
        </p:nvCxnSpPr>
        <p:spPr>
          <a:xfrm rot="16200000" flipH="1">
            <a:off x="5953442" y="3861692"/>
            <a:ext cx="1234064" cy="803042"/>
          </a:xfrm>
          <a:prstGeom prst="bentConnector4">
            <a:avLst>
              <a:gd name="adj1" fmla="val 4855"/>
              <a:gd name="adj2" fmla="val 107980"/>
            </a:avLst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0B22A92-9AC6-CED0-C27C-3A1BF10B840C}"/>
              </a:ext>
            </a:extLst>
          </p:cNvPr>
          <p:cNvSpPr/>
          <p:nvPr/>
        </p:nvSpPr>
        <p:spPr>
          <a:xfrm>
            <a:off x="3035135" y="371698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Scott Olsen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Customer Marketing Manager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286187AF-1251-8811-24BC-F3ABF679F9C6}"/>
              </a:ext>
            </a:extLst>
          </p:cNvPr>
          <p:cNvCxnSpPr>
            <a:cxnSpLocks/>
            <a:stCxn id="3" idx="1"/>
            <a:endCxn id="15" idx="2"/>
          </p:cNvCxnSpPr>
          <p:nvPr/>
        </p:nvCxnSpPr>
        <p:spPr>
          <a:xfrm rot="10800000" flipH="1">
            <a:off x="3035134" y="2766192"/>
            <a:ext cx="747443" cy="1293691"/>
          </a:xfrm>
          <a:prstGeom prst="bentConnector4">
            <a:avLst>
              <a:gd name="adj1" fmla="val -13331"/>
              <a:gd name="adj2" fmla="val 9294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9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2228508" y="6494401"/>
            <a:ext cx="731600" cy="524800"/>
          </a:xfrm>
        </p:spPr>
        <p:txBody>
          <a:bodyPr/>
          <a:lstStyle/>
          <a:p>
            <a:fld id="{67050702-82D7-334C-BABC-5961948270E3}" type="slidenum">
              <a:rPr lang="en-US" smtClean="0"/>
              <a:t>7</a:t>
            </a:fld>
            <a:endParaRPr lang="en-US"/>
          </a:p>
        </p:txBody>
      </p:sp>
      <p:sp>
        <p:nvSpPr>
          <p:cNvPr id="57" name="Subtitle 56">
            <a:extLst>
              <a:ext uri="{FF2B5EF4-FFF2-40B4-BE49-F238E27FC236}">
                <a16:creationId xmlns:a16="http://schemas.microsoft.com/office/drawing/2014/main" id="{875AAFFC-4DD4-D01E-7454-7D8EEF168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" name="Subtitle 57">
            <a:extLst>
              <a:ext uri="{FF2B5EF4-FFF2-40B4-BE49-F238E27FC236}">
                <a16:creationId xmlns:a16="http://schemas.microsoft.com/office/drawing/2014/main" id="{734CD361-F89A-49F6-6F68-4803483F1E8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00" y="133917"/>
            <a:ext cx="109900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Product</a:t>
            </a:r>
            <a:br>
              <a:rPr lang="en-GB" dirty="0"/>
            </a:b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676555" y="358015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Sid Varma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Product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(CA)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50817" y="1287513"/>
            <a:ext cx="1828800" cy="581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Mark Gibbs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VP, Product Management </a:t>
            </a:r>
            <a:b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6" name="Elbow Connector 35"/>
          <p:cNvCxnSpPr>
            <a:cxnSpLocks/>
            <a:stCxn id="31" idx="2"/>
            <a:endCxn id="27" idx="1"/>
          </p:cNvCxnSpPr>
          <p:nvPr/>
        </p:nvCxnSpPr>
        <p:spPr>
          <a:xfrm rot="5400000">
            <a:off x="1993683" y="2551521"/>
            <a:ext cx="2054407" cy="688662"/>
          </a:xfrm>
          <a:prstGeom prst="bentConnector4">
            <a:avLst>
              <a:gd name="adj1" fmla="val 3637"/>
              <a:gd name="adj2" fmla="val 13319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31" idx="2"/>
            <a:endCxn id="30" idx="1"/>
          </p:cNvCxnSpPr>
          <p:nvPr/>
        </p:nvCxnSpPr>
        <p:spPr>
          <a:xfrm rot="5400000">
            <a:off x="2770404" y="1774800"/>
            <a:ext cx="500964" cy="688662"/>
          </a:xfrm>
          <a:prstGeom prst="bentConnector4">
            <a:avLst>
              <a:gd name="adj1" fmla="val 15776"/>
              <a:gd name="adj2" fmla="val 13319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76555" y="202671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Kamakshi Narayan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Director, Product Management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CB3EE-A3E7-2642-9AC4-6A9BC9CFE3D9}"/>
              </a:ext>
            </a:extLst>
          </p:cNvPr>
          <p:cNvSpPr/>
          <p:nvPr/>
        </p:nvSpPr>
        <p:spPr>
          <a:xfrm>
            <a:off x="2676555" y="280655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Kate Shaw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Product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BAD3E3F-8A30-5B47-B15E-5C494636AA37}"/>
              </a:ext>
            </a:extLst>
          </p:cNvPr>
          <p:cNvCxnSpPr>
            <a:cxnSpLocks/>
            <a:stCxn id="31" idx="2"/>
            <a:endCxn id="16" idx="1"/>
          </p:cNvCxnSpPr>
          <p:nvPr/>
        </p:nvCxnSpPr>
        <p:spPr>
          <a:xfrm rot="5400000">
            <a:off x="2380483" y="2164721"/>
            <a:ext cx="1280807" cy="688662"/>
          </a:xfrm>
          <a:prstGeom prst="bentConnector4">
            <a:avLst>
              <a:gd name="adj1" fmla="val 6017"/>
              <a:gd name="adj2" fmla="val 13319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5ABE50B-388B-47C7-37FB-BA9E411AC672}"/>
              </a:ext>
            </a:extLst>
          </p:cNvPr>
          <p:cNvSpPr/>
          <p:nvPr/>
        </p:nvSpPr>
        <p:spPr>
          <a:xfrm>
            <a:off x="4819189" y="246290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Jeremiah Stone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Chief Technology Officer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4C9625B-B2EA-B8A2-BA8B-CD637154A295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rot="5400000">
            <a:off x="4440272" y="-5805"/>
            <a:ext cx="218263" cy="2368372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F265D29-7272-DD32-032C-7FB42A920975}"/>
              </a:ext>
            </a:extLst>
          </p:cNvPr>
          <p:cNvSpPr/>
          <p:nvPr/>
        </p:nvSpPr>
        <p:spPr>
          <a:xfrm>
            <a:off x="4813566" y="1288597"/>
            <a:ext cx="1828800" cy="581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Matthew Holloway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Global Head of Design</a:t>
            </a:r>
            <a:b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(WA)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478856F-9AA9-FE32-C0D0-B52C86040834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rot="5400000" flipH="1" flipV="1">
            <a:off x="5621104" y="1176113"/>
            <a:ext cx="219347" cy="5623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F3F5E99-FEAF-80B5-07C3-FB3F6C8F2C58}"/>
              </a:ext>
            </a:extLst>
          </p:cNvPr>
          <p:cNvSpPr/>
          <p:nvPr/>
        </p:nvSpPr>
        <p:spPr>
          <a:xfrm>
            <a:off x="7379436" y="2004806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Guy Murphy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Enterprise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8B7DE4A-F246-9A7F-8FD6-BD2AC7B81E2E}"/>
              </a:ext>
            </a:extLst>
          </p:cNvPr>
          <p:cNvCxnSpPr>
            <a:cxnSpLocks/>
            <a:stCxn id="39" idx="1"/>
            <a:endCxn id="50" idx="2"/>
          </p:cNvCxnSpPr>
          <p:nvPr/>
        </p:nvCxnSpPr>
        <p:spPr>
          <a:xfrm rot="10800000" flipH="1">
            <a:off x="7379435" y="1893232"/>
            <a:ext cx="711279" cy="454474"/>
          </a:xfrm>
          <a:prstGeom prst="bentConnector4">
            <a:avLst>
              <a:gd name="adj1" fmla="val -32139"/>
              <a:gd name="adj2" fmla="val 8772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3DF43-036D-95C7-DC98-D753D8F08BBB}"/>
              </a:ext>
            </a:extLst>
          </p:cNvPr>
          <p:cNvSpPr/>
          <p:nvPr/>
        </p:nvSpPr>
        <p:spPr>
          <a:xfrm>
            <a:off x="7379436" y="2771882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Bash Badawi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(FL)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8FB952-E76B-BF4D-08F0-E86E362974AF}"/>
              </a:ext>
            </a:extLst>
          </p:cNvPr>
          <p:cNvSpPr/>
          <p:nvPr/>
        </p:nvSpPr>
        <p:spPr>
          <a:xfrm>
            <a:off x="5031144" y="3512955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Jackie Curry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UX Designer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(WV)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4C1F685-7EBA-4160-75F5-90BA4776610E}"/>
              </a:ext>
            </a:extLst>
          </p:cNvPr>
          <p:cNvCxnSpPr>
            <a:cxnSpLocks/>
            <a:stCxn id="15" idx="2"/>
            <a:endCxn id="23" idx="1"/>
          </p:cNvCxnSpPr>
          <p:nvPr/>
        </p:nvCxnSpPr>
        <p:spPr>
          <a:xfrm rot="5400000">
            <a:off x="4386494" y="2514383"/>
            <a:ext cx="1986122" cy="696822"/>
          </a:xfrm>
          <a:prstGeom prst="bentConnector4">
            <a:avLst>
              <a:gd name="adj1" fmla="val 3453"/>
              <a:gd name="adj2" fmla="val 13280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3EF22CD-3267-7B01-6D54-99D8063EDC81}"/>
              </a:ext>
            </a:extLst>
          </p:cNvPr>
          <p:cNvSpPr/>
          <p:nvPr/>
        </p:nvSpPr>
        <p:spPr>
          <a:xfrm>
            <a:off x="6955518" y="269149"/>
            <a:ext cx="1828800" cy="777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Simmon</a:t>
            </a: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Leone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Executive Administrative Assistant to the CTO &amp; CPO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B47A89F-E831-C05C-7D70-5D84201AD784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 flipV="1">
            <a:off x="6647989" y="657769"/>
            <a:ext cx="307529" cy="1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45FCF88-F86B-B636-5CDE-EE233FD21DCB}"/>
              </a:ext>
            </a:extLst>
          </p:cNvPr>
          <p:cNvSpPr/>
          <p:nvPr/>
        </p:nvSpPr>
        <p:spPr>
          <a:xfrm>
            <a:off x="9593052" y="2090096"/>
            <a:ext cx="1737360" cy="69844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Hong Xu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Data &amp; Analytics Engineer</a:t>
            </a:r>
            <a:b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DC78F08-9DF9-A10B-C648-53F2C4642C9D}"/>
              </a:ext>
            </a:extLst>
          </p:cNvPr>
          <p:cNvCxnSpPr>
            <a:cxnSpLocks/>
            <a:stCxn id="18" idx="2"/>
            <a:endCxn id="33" idx="3"/>
          </p:cNvCxnSpPr>
          <p:nvPr/>
        </p:nvCxnSpPr>
        <p:spPr>
          <a:xfrm rot="16200000" flipH="1">
            <a:off x="7846966" y="-1044128"/>
            <a:ext cx="1370069" cy="5596823"/>
          </a:xfrm>
          <a:prstGeom prst="bentConnector4">
            <a:avLst>
              <a:gd name="adj1" fmla="val 8275"/>
              <a:gd name="adj2" fmla="val 10408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4EAD20-D089-B5BC-8DC2-863A945CDE24}"/>
              </a:ext>
            </a:extLst>
          </p:cNvPr>
          <p:cNvSpPr/>
          <p:nvPr/>
        </p:nvSpPr>
        <p:spPr>
          <a:xfrm>
            <a:off x="5035193" y="426595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Tony Santos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UX Designer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(WA)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76066D9-D9B2-90BA-0C80-1FBE5857C7CD}"/>
              </a:ext>
            </a:extLst>
          </p:cNvPr>
          <p:cNvCxnSpPr>
            <a:cxnSpLocks/>
            <a:stCxn id="3" idx="1"/>
            <a:endCxn id="15" idx="2"/>
          </p:cNvCxnSpPr>
          <p:nvPr/>
        </p:nvCxnSpPr>
        <p:spPr>
          <a:xfrm rot="10800000" flipH="1">
            <a:off x="5035192" y="1869734"/>
            <a:ext cx="692773" cy="2739123"/>
          </a:xfrm>
          <a:prstGeom prst="bentConnector4">
            <a:avLst>
              <a:gd name="adj1" fmla="val -34292"/>
              <a:gd name="adj2" fmla="val 9749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45B7C53-1806-66C9-14CF-0211C6D274E1}"/>
              </a:ext>
            </a:extLst>
          </p:cNvPr>
          <p:cNvSpPr/>
          <p:nvPr/>
        </p:nvSpPr>
        <p:spPr>
          <a:xfrm>
            <a:off x="7393892" y="3534488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Ram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Bysani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Enterprise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CD9778-FFE4-E336-C444-FD6F2B6F9DBF}"/>
              </a:ext>
            </a:extLst>
          </p:cNvPr>
          <p:cNvSpPr/>
          <p:nvPr/>
        </p:nvSpPr>
        <p:spPr>
          <a:xfrm>
            <a:off x="7176315" y="1293912"/>
            <a:ext cx="1828800" cy="5993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Pat Traynor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Head of Global Enterprise Solutions Group</a:t>
            </a:r>
            <a:b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(IL)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7BAACE7-315E-BC50-EA98-E288E7E2B416}"/>
              </a:ext>
            </a:extLst>
          </p:cNvPr>
          <p:cNvCxnSpPr>
            <a:cxnSpLocks/>
            <a:stCxn id="50" idx="0"/>
            <a:endCxn id="18" idx="2"/>
          </p:cNvCxnSpPr>
          <p:nvPr/>
        </p:nvCxnSpPr>
        <p:spPr>
          <a:xfrm rot="16200000" flipV="1">
            <a:off x="6799821" y="3018"/>
            <a:ext cx="224662" cy="235712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FA079-39B7-6D6C-EAE1-9EFB3CD5CCB0}"/>
              </a:ext>
            </a:extLst>
          </p:cNvPr>
          <p:cNvSpPr/>
          <p:nvPr/>
        </p:nvSpPr>
        <p:spPr>
          <a:xfrm>
            <a:off x="7393890" y="4285903"/>
            <a:ext cx="1737360" cy="68095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Karthik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Bandi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Global Professional Services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996E9-4EDD-1D64-D66C-FE140271F071}"/>
              </a:ext>
            </a:extLst>
          </p:cNvPr>
          <p:cNvSpPr/>
          <p:nvPr/>
        </p:nvSpPr>
        <p:spPr>
          <a:xfrm>
            <a:off x="5024900" y="200382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Noah </a:t>
            </a:r>
            <a:r>
              <a:rPr lang="en-US" sz="1100" b="1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Iliinsky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Principal UX Designer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(WA)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D87789E-A9E0-01C9-BA0D-5D7E6F60527F}"/>
              </a:ext>
            </a:extLst>
          </p:cNvPr>
          <p:cNvCxnSpPr>
            <a:cxnSpLocks/>
            <a:stCxn id="5" idx="1"/>
            <a:endCxn id="15" idx="2"/>
          </p:cNvCxnSpPr>
          <p:nvPr/>
        </p:nvCxnSpPr>
        <p:spPr>
          <a:xfrm rot="10800000" flipH="1">
            <a:off x="5024900" y="1869733"/>
            <a:ext cx="703066" cy="476990"/>
          </a:xfrm>
          <a:prstGeom prst="bentConnector4">
            <a:avLst>
              <a:gd name="adj1" fmla="val -32515"/>
              <a:gd name="adj2" fmla="val 8594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9D9E77F-B611-BA20-7169-1DC33D054B6C}"/>
              </a:ext>
            </a:extLst>
          </p:cNvPr>
          <p:cNvCxnSpPr>
            <a:cxnSpLocks/>
            <a:stCxn id="13" idx="1"/>
            <a:endCxn id="50" idx="2"/>
          </p:cNvCxnSpPr>
          <p:nvPr/>
        </p:nvCxnSpPr>
        <p:spPr>
          <a:xfrm rot="10800000" flipH="1">
            <a:off x="7379435" y="1893232"/>
            <a:ext cx="711279" cy="1221550"/>
          </a:xfrm>
          <a:prstGeom prst="bentConnector4">
            <a:avLst>
              <a:gd name="adj1" fmla="val -31102"/>
              <a:gd name="adj2" fmla="val 9527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FC65C3C-7971-06EC-2784-F7EB253B4C8E}"/>
              </a:ext>
            </a:extLst>
          </p:cNvPr>
          <p:cNvCxnSpPr>
            <a:cxnSpLocks/>
            <a:stCxn id="73" idx="1"/>
            <a:endCxn id="50" idx="2"/>
          </p:cNvCxnSpPr>
          <p:nvPr/>
        </p:nvCxnSpPr>
        <p:spPr>
          <a:xfrm rot="10800000" flipH="1">
            <a:off x="7393889" y="1893232"/>
            <a:ext cx="696825" cy="2733150"/>
          </a:xfrm>
          <a:prstGeom prst="bentConnector4">
            <a:avLst>
              <a:gd name="adj1" fmla="val -34922"/>
              <a:gd name="adj2" fmla="val 9827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A1B74F2-EF0A-9952-F363-D0929A4DEED9}"/>
              </a:ext>
            </a:extLst>
          </p:cNvPr>
          <p:cNvCxnSpPr>
            <a:cxnSpLocks/>
            <a:stCxn id="49" idx="1"/>
            <a:endCxn id="50" idx="2"/>
          </p:cNvCxnSpPr>
          <p:nvPr/>
        </p:nvCxnSpPr>
        <p:spPr>
          <a:xfrm rot="10800000" flipH="1">
            <a:off x="7393891" y="1893232"/>
            <a:ext cx="696823" cy="1984156"/>
          </a:xfrm>
          <a:prstGeom prst="bentConnector4">
            <a:avLst>
              <a:gd name="adj1" fmla="val -34922"/>
              <a:gd name="adj2" fmla="val 972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E830CB7-3B17-D4C3-A8AF-F40C5CC8BC6C}"/>
              </a:ext>
            </a:extLst>
          </p:cNvPr>
          <p:cNvSpPr/>
          <p:nvPr/>
        </p:nvSpPr>
        <p:spPr>
          <a:xfrm>
            <a:off x="5024900" y="275682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Annette Rodriguez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Lead, Product Trainer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A9B6332A-835C-F075-0028-7C9D039FAA9B}"/>
              </a:ext>
            </a:extLst>
          </p:cNvPr>
          <p:cNvCxnSpPr>
            <a:cxnSpLocks/>
            <a:stCxn id="90" idx="1"/>
            <a:endCxn id="15" idx="2"/>
          </p:cNvCxnSpPr>
          <p:nvPr/>
        </p:nvCxnSpPr>
        <p:spPr>
          <a:xfrm rot="10800000" flipH="1">
            <a:off x="5024900" y="1869734"/>
            <a:ext cx="703066" cy="1229991"/>
          </a:xfrm>
          <a:prstGeom prst="bentConnector4">
            <a:avLst>
              <a:gd name="adj1" fmla="val -32515"/>
              <a:gd name="adj2" fmla="val 9456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AD61329-7A7F-C051-6007-BF63ACC09C74}"/>
              </a:ext>
            </a:extLst>
          </p:cNvPr>
          <p:cNvSpPr/>
          <p:nvPr/>
        </p:nvSpPr>
        <p:spPr>
          <a:xfrm>
            <a:off x="479184" y="200382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Dhananjay Bapat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Technical Product Marketing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2EEE818A-2587-B7EC-E4EF-A83263FDB41F}"/>
              </a:ext>
            </a:extLst>
          </p:cNvPr>
          <p:cNvCxnSpPr>
            <a:cxnSpLocks/>
            <a:stCxn id="193" idx="2"/>
            <a:endCxn id="191" idx="1"/>
          </p:cNvCxnSpPr>
          <p:nvPr/>
        </p:nvCxnSpPr>
        <p:spPr>
          <a:xfrm rot="5400000">
            <a:off x="595878" y="1751955"/>
            <a:ext cx="478075" cy="711461"/>
          </a:xfrm>
          <a:prstGeom prst="bentConnector4">
            <a:avLst>
              <a:gd name="adj1" fmla="val 14137"/>
              <a:gd name="adj2" fmla="val 13213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78D6925-A283-23AC-4E48-D634EB21D9F3}"/>
              </a:ext>
            </a:extLst>
          </p:cNvPr>
          <p:cNvSpPr/>
          <p:nvPr/>
        </p:nvSpPr>
        <p:spPr>
          <a:xfrm>
            <a:off x="321965" y="1287513"/>
            <a:ext cx="1737360" cy="58113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Manish Rai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Product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Marketing</a:t>
            </a:r>
          </a:p>
          <a:p>
            <a:pPr marL="0" marR="0" lvl="0" indent="0" algn="ctr" defTabSz="30940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AFA78DF-F1F1-91B1-7216-5C8C9E0700E6}"/>
              </a:ext>
            </a:extLst>
          </p:cNvPr>
          <p:cNvSpPr/>
          <p:nvPr/>
        </p:nvSpPr>
        <p:spPr>
          <a:xfrm>
            <a:off x="479184" y="359755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Jeffrey Wong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Product Marketing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716311BD-FEC0-EFF5-F02B-B5F1649C3361}"/>
              </a:ext>
            </a:extLst>
          </p:cNvPr>
          <p:cNvCxnSpPr>
            <a:cxnSpLocks/>
            <a:stCxn id="193" idx="2"/>
            <a:endCxn id="194" idx="1"/>
          </p:cNvCxnSpPr>
          <p:nvPr/>
        </p:nvCxnSpPr>
        <p:spPr>
          <a:xfrm rot="5400000">
            <a:off x="-200989" y="2548822"/>
            <a:ext cx="2071809" cy="711461"/>
          </a:xfrm>
          <a:prstGeom prst="bentConnector4">
            <a:avLst>
              <a:gd name="adj1" fmla="val 3321"/>
              <a:gd name="adj2" fmla="val 13213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46D99755-A974-0E4E-C80F-D2FF125519B1}"/>
              </a:ext>
            </a:extLst>
          </p:cNvPr>
          <p:cNvCxnSpPr>
            <a:cxnSpLocks/>
            <a:stCxn id="18" idx="2"/>
            <a:endCxn id="193" idx="0"/>
          </p:cNvCxnSpPr>
          <p:nvPr/>
        </p:nvCxnSpPr>
        <p:spPr>
          <a:xfrm rot="5400000">
            <a:off x="3352986" y="-1093091"/>
            <a:ext cx="218263" cy="454294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FAE425-80D0-6CBC-7376-93B4A1756F8F}"/>
              </a:ext>
            </a:extLst>
          </p:cNvPr>
          <p:cNvSpPr/>
          <p:nvPr/>
        </p:nvSpPr>
        <p:spPr>
          <a:xfrm>
            <a:off x="9590404" y="1297145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Ben Thomas</a:t>
            </a:r>
          </a:p>
          <a:p>
            <a:pPr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Manager, Software Engineer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2BAD5-C4FE-CA46-DD0A-DB024EE81E79}"/>
              </a:ext>
            </a:extLst>
          </p:cNvPr>
          <p:cNvSpPr/>
          <p:nvPr/>
        </p:nvSpPr>
        <p:spPr>
          <a:xfrm>
            <a:off x="479184" y="2800690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Dominic Wellington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Product Marketing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Remote, Italy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433A281-34EA-19B8-A19D-56B2E5F14E3B}"/>
              </a:ext>
            </a:extLst>
          </p:cNvPr>
          <p:cNvCxnSpPr>
            <a:cxnSpLocks/>
            <a:stCxn id="193" idx="2"/>
            <a:endCxn id="8" idx="1"/>
          </p:cNvCxnSpPr>
          <p:nvPr/>
        </p:nvCxnSpPr>
        <p:spPr>
          <a:xfrm rot="5400000">
            <a:off x="197444" y="2150389"/>
            <a:ext cx="1274942" cy="711461"/>
          </a:xfrm>
          <a:prstGeom prst="bentConnector4">
            <a:avLst>
              <a:gd name="adj1" fmla="val 5815"/>
              <a:gd name="adj2" fmla="val 13213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737901F-704F-3BA4-1828-E8F9915087A0}"/>
              </a:ext>
            </a:extLst>
          </p:cNvPr>
          <p:cNvSpPr/>
          <p:nvPr/>
        </p:nvSpPr>
        <p:spPr>
          <a:xfrm>
            <a:off x="5036660" y="5024285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Bill Romano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Partner Learning &amp; Enablement Director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(SC)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6CE9EF7-FA1B-3F30-7290-8CC75AF6BEFE}"/>
              </a:ext>
            </a:extLst>
          </p:cNvPr>
          <p:cNvCxnSpPr>
            <a:cxnSpLocks/>
            <a:stCxn id="9" idx="1"/>
            <a:endCxn id="15" idx="2"/>
          </p:cNvCxnSpPr>
          <p:nvPr/>
        </p:nvCxnSpPr>
        <p:spPr>
          <a:xfrm rot="10800000" flipH="1">
            <a:off x="5036660" y="1869733"/>
            <a:ext cx="691306" cy="3497452"/>
          </a:xfrm>
          <a:prstGeom prst="bentConnector4">
            <a:avLst>
              <a:gd name="adj1" fmla="val -33068"/>
              <a:gd name="adj2" fmla="val 9802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8E3C4D7-883E-0FEF-6384-20EA97FE9606}"/>
              </a:ext>
            </a:extLst>
          </p:cNvPr>
          <p:cNvSpPr/>
          <p:nvPr/>
        </p:nvSpPr>
        <p:spPr>
          <a:xfrm>
            <a:off x="2676494" y="434949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Tom Graham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Sr. Product Manager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London, UK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C08452D-3AC5-0315-9CEB-9B29C340DFA7}"/>
              </a:ext>
            </a:extLst>
          </p:cNvPr>
          <p:cNvCxnSpPr>
            <a:cxnSpLocks/>
            <a:stCxn id="31" idx="2"/>
            <a:endCxn id="26" idx="1"/>
          </p:cNvCxnSpPr>
          <p:nvPr/>
        </p:nvCxnSpPr>
        <p:spPr>
          <a:xfrm rot="5400000">
            <a:off x="1608982" y="2936162"/>
            <a:ext cx="2823748" cy="688723"/>
          </a:xfrm>
          <a:prstGeom prst="bentConnector4">
            <a:avLst>
              <a:gd name="adj1" fmla="val 2714"/>
              <a:gd name="adj2" fmla="val 13319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A23F91E-7AB1-64EE-6D74-C10C6FF6FD1A}"/>
              </a:ext>
            </a:extLst>
          </p:cNvPr>
          <p:cNvSpPr/>
          <p:nvPr/>
        </p:nvSpPr>
        <p:spPr>
          <a:xfrm>
            <a:off x="626442" y="439442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Riya Malik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Product Marketing Intern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San Mateo, CA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8E1B569-3BCB-AFA9-4909-8CC0AAB00CBD}"/>
              </a:ext>
            </a:extLst>
          </p:cNvPr>
          <p:cNvCxnSpPr>
            <a:cxnSpLocks/>
            <a:stCxn id="194" idx="2"/>
            <a:endCxn id="46" idx="1"/>
          </p:cNvCxnSpPr>
          <p:nvPr/>
        </p:nvCxnSpPr>
        <p:spPr>
          <a:xfrm rot="5400000">
            <a:off x="760170" y="4149629"/>
            <a:ext cx="453967" cy="721422"/>
          </a:xfrm>
          <a:prstGeom prst="bentConnector4">
            <a:avLst>
              <a:gd name="adj1" fmla="val 12233"/>
              <a:gd name="adj2" fmla="val 13168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90367-B193-0879-8392-42171EA2F964}"/>
              </a:ext>
            </a:extLst>
          </p:cNvPr>
          <p:cNvSpPr/>
          <p:nvPr/>
        </p:nvSpPr>
        <p:spPr>
          <a:xfrm>
            <a:off x="5035193" y="5774147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Adam Bewley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Learning &amp; Enablement Operations Manager</a:t>
            </a:r>
            <a:b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(IL)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93F60B1-C4E2-0171-F3E0-2A133022F902}"/>
              </a:ext>
            </a:extLst>
          </p:cNvPr>
          <p:cNvCxnSpPr>
            <a:cxnSpLocks/>
            <a:stCxn id="32" idx="1"/>
            <a:endCxn id="15" idx="2"/>
          </p:cNvCxnSpPr>
          <p:nvPr/>
        </p:nvCxnSpPr>
        <p:spPr>
          <a:xfrm rot="10800000" flipH="1">
            <a:off x="5035192" y="1869733"/>
            <a:ext cx="692773" cy="4247314"/>
          </a:xfrm>
          <a:prstGeom prst="bentConnector4">
            <a:avLst>
              <a:gd name="adj1" fmla="val -32998"/>
              <a:gd name="adj2" fmla="val 98424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7A473B-5187-CEBA-48EA-393522E8D02A}"/>
              </a:ext>
            </a:extLst>
          </p:cNvPr>
          <p:cNvCxnSpPr>
            <a:cxnSpLocks/>
            <a:stCxn id="18" idx="2"/>
            <a:endCxn id="14" idx="3"/>
          </p:cNvCxnSpPr>
          <p:nvPr/>
        </p:nvCxnSpPr>
        <p:spPr>
          <a:xfrm rot="16200000" flipH="1">
            <a:off x="8245279" y="-1442441"/>
            <a:ext cx="570795" cy="5594175"/>
          </a:xfrm>
          <a:prstGeom prst="bentConnector4">
            <a:avLst>
              <a:gd name="adj1" fmla="val 19963"/>
              <a:gd name="adj2" fmla="val 10408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7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8</a:t>
            </a:fld>
            <a:endParaRPr lang="en-US"/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47532A7E-8FAB-E289-3353-8FE8722AB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7F139608-7CED-8ECD-7389-4E8206B5D5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00" y="334412"/>
            <a:ext cx="10990000" cy="763600"/>
          </a:xfrm>
        </p:spPr>
        <p:txBody>
          <a:bodyPr/>
          <a:lstStyle/>
          <a:p>
            <a:r>
              <a:rPr lang="en-GB" dirty="0"/>
              <a:t>Professional Services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24962" y="2589462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Soundarya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Lahari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Vempalli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Operations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24962" y="338440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Paromita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Das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(ON Canada)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68014" y="3387538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Vineesha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Mudduluru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PS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827098" y="1797008"/>
            <a:ext cx="1828800" cy="69523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Karthik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Bandi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Global Professional Services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32D3B42-E991-794C-931F-FD4C4C80CD87}"/>
              </a:ext>
            </a:extLst>
          </p:cNvPr>
          <p:cNvSpPr/>
          <p:nvPr/>
        </p:nvSpPr>
        <p:spPr>
          <a:xfrm>
            <a:off x="2968014" y="490571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Madhu Gupta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Project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(NJ)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5E9D84-FAB3-0F40-AA0C-A48504381327}"/>
              </a:ext>
            </a:extLst>
          </p:cNvPr>
          <p:cNvSpPr/>
          <p:nvPr/>
        </p:nvSpPr>
        <p:spPr>
          <a:xfrm>
            <a:off x="2968014" y="2589462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Ali Sharifian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(CA)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3C3AA-236B-9776-D7EF-F64354FEDE9B}"/>
              </a:ext>
            </a:extLst>
          </p:cNvPr>
          <p:cNvSpPr/>
          <p:nvPr/>
        </p:nvSpPr>
        <p:spPr>
          <a:xfrm>
            <a:off x="7042678" y="1957543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Christopher Ward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AI Center of Enablement (COE)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8A1F5A-E7BD-E438-1CDA-CC700E9708A6}"/>
              </a:ext>
            </a:extLst>
          </p:cNvPr>
          <p:cNvSpPr/>
          <p:nvPr/>
        </p:nvSpPr>
        <p:spPr>
          <a:xfrm>
            <a:off x="9479073" y="1795013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Steve Young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Engagement Manager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(AUS)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3EB12-A072-45EE-31CD-2310332851D6}"/>
              </a:ext>
            </a:extLst>
          </p:cNvPr>
          <p:cNvSpPr/>
          <p:nvPr/>
        </p:nvSpPr>
        <p:spPr>
          <a:xfrm>
            <a:off x="5012686" y="1953950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Steve Clarke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Enterprise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659024-8C3F-DE91-7BAF-867D33E2A698}"/>
              </a:ext>
            </a:extLst>
          </p:cNvPr>
          <p:cNvSpPr/>
          <p:nvPr/>
        </p:nvSpPr>
        <p:spPr>
          <a:xfrm>
            <a:off x="818754" y="5671074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Dheeraj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Maganti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Technical Director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(TX)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ED540F-4FF0-CA7E-F3C1-78D79A1A0F75}"/>
              </a:ext>
            </a:extLst>
          </p:cNvPr>
          <p:cNvSpPr/>
          <p:nvPr/>
        </p:nvSpPr>
        <p:spPr>
          <a:xfrm>
            <a:off x="5024195" y="2743200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Hamza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Hanchi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Solutions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(Sweden)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821593-AF48-AA74-14D3-C96A69F7A256}"/>
              </a:ext>
            </a:extLst>
          </p:cNvPr>
          <p:cNvSpPr/>
          <p:nvPr/>
        </p:nvSpPr>
        <p:spPr>
          <a:xfrm>
            <a:off x="818754" y="4146626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Ingo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Sauerzapf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092C55-845F-6F88-23D8-6592744CF5A4}"/>
              </a:ext>
            </a:extLst>
          </p:cNvPr>
          <p:cNvSpPr/>
          <p:nvPr/>
        </p:nvSpPr>
        <p:spPr>
          <a:xfrm>
            <a:off x="2968014" y="4141918"/>
            <a:ext cx="1737360" cy="6858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Nidhi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Sohal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Engineer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DC369-8D89-6F05-113B-D20832B8E0C9}"/>
              </a:ext>
            </a:extLst>
          </p:cNvPr>
          <p:cNvSpPr/>
          <p:nvPr/>
        </p:nvSpPr>
        <p:spPr>
          <a:xfrm>
            <a:off x="7064667" y="2748356"/>
            <a:ext cx="1737361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Roberto Oliva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(Italy)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759B0-E203-7548-A33E-A16843068277}"/>
              </a:ext>
            </a:extLst>
          </p:cNvPr>
          <p:cNvSpPr/>
          <p:nvPr/>
        </p:nvSpPr>
        <p:spPr>
          <a:xfrm>
            <a:off x="5023090" y="3522206"/>
            <a:ext cx="1737361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Duncan Mollison</a:t>
            </a:r>
            <a:b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</a:b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Project Manager EMEA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49FD05-747E-4D0C-3A6D-3D8B66455908}"/>
              </a:ext>
            </a:extLst>
          </p:cNvPr>
          <p:cNvSpPr/>
          <p:nvPr/>
        </p:nvSpPr>
        <p:spPr>
          <a:xfrm>
            <a:off x="818754" y="4908850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Kory Knickerbocker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Sr. PS Architect 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Remote (OH)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59643B-9F4A-930A-8F04-601904F2C5C2}"/>
              </a:ext>
            </a:extLst>
          </p:cNvPr>
          <p:cNvSpPr/>
          <p:nvPr/>
        </p:nvSpPr>
        <p:spPr>
          <a:xfrm>
            <a:off x="5959188" y="789982"/>
            <a:ext cx="1828800" cy="82296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Pat Traynor</a:t>
            </a:r>
            <a:b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Head of Global Enterprise Solutions Group</a:t>
            </a:r>
            <a:b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100" i="1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Remote (IL)</a:t>
            </a:r>
            <a:endParaRPr lang="en-US" sz="11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7CA8447-D94B-2B34-3578-15564EB0CFC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8519635" y="-33106"/>
            <a:ext cx="182071" cy="34741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E6E4094-FA1B-EA2C-7734-01A86429894F}"/>
              </a:ext>
            </a:extLst>
          </p:cNvPr>
          <p:cNvCxnSpPr>
            <a:cxnSpLocks/>
            <a:stCxn id="15" idx="2"/>
            <a:endCxn id="52" idx="0"/>
          </p:cNvCxnSpPr>
          <p:nvPr/>
        </p:nvCxnSpPr>
        <p:spPr>
          <a:xfrm rot="5400000">
            <a:off x="4715510" y="-361070"/>
            <a:ext cx="184066" cy="413209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822764-EB47-6DA0-D7EB-6CC23821B39D}"/>
              </a:ext>
            </a:extLst>
          </p:cNvPr>
          <p:cNvSpPr/>
          <p:nvPr/>
        </p:nvSpPr>
        <p:spPr>
          <a:xfrm>
            <a:off x="7064668" y="3525917"/>
            <a:ext cx="1737360" cy="68580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Luca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Drossatos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Principal Solutions Architect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London, UK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E7AA456-9083-CCCE-0E04-558764EC0B4F}"/>
              </a:ext>
            </a:extLst>
          </p:cNvPr>
          <p:cNvCxnSpPr>
            <a:cxnSpLocks/>
            <a:stCxn id="52" idx="2"/>
            <a:endCxn id="21" idx="3"/>
          </p:cNvCxnSpPr>
          <p:nvPr/>
        </p:nvCxnSpPr>
        <p:spPr>
          <a:xfrm rot="5400000">
            <a:off x="2431852" y="2622715"/>
            <a:ext cx="440117" cy="17917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9BF5458-31CB-7E42-E29E-4414663E52F7}"/>
              </a:ext>
            </a:extLst>
          </p:cNvPr>
          <p:cNvCxnSpPr>
            <a:cxnSpLocks/>
            <a:stCxn id="52" idx="2"/>
            <a:endCxn id="63" idx="1"/>
          </p:cNvCxnSpPr>
          <p:nvPr/>
        </p:nvCxnSpPr>
        <p:spPr>
          <a:xfrm rot="16200000" flipH="1">
            <a:off x="2634698" y="2599045"/>
            <a:ext cx="440117" cy="2265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0047B7C-5E20-592A-8822-D66543408C75}"/>
              </a:ext>
            </a:extLst>
          </p:cNvPr>
          <p:cNvCxnSpPr>
            <a:cxnSpLocks/>
            <a:stCxn id="52" idx="2"/>
            <a:endCxn id="64" idx="1"/>
          </p:cNvCxnSpPr>
          <p:nvPr/>
        </p:nvCxnSpPr>
        <p:spPr>
          <a:xfrm rot="16200000" flipH="1">
            <a:off x="2235660" y="2998083"/>
            <a:ext cx="1238193" cy="2265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57296F7-8EFB-E0CE-B67A-5B67E3C14957}"/>
              </a:ext>
            </a:extLst>
          </p:cNvPr>
          <p:cNvCxnSpPr>
            <a:cxnSpLocks/>
            <a:stCxn id="52" idx="2"/>
            <a:endCxn id="61" idx="1"/>
          </p:cNvCxnSpPr>
          <p:nvPr/>
        </p:nvCxnSpPr>
        <p:spPr>
          <a:xfrm rot="16200000" flipH="1">
            <a:off x="1858470" y="3375273"/>
            <a:ext cx="1992573" cy="2265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1131509-E564-2D1E-2BC3-F55A2A3F73ED}"/>
              </a:ext>
            </a:extLst>
          </p:cNvPr>
          <p:cNvCxnSpPr>
            <a:cxnSpLocks/>
            <a:stCxn id="52" idx="2"/>
            <a:endCxn id="60" idx="1"/>
          </p:cNvCxnSpPr>
          <p:nvPr/>
        </p:nvCxnSpPr>
        <p:spPr>
          <a:xfrm rot="16200000" flipH="1">
            <a:off x="1476573" y="3757170"/>
            <a:ext cx="2756367" cy="2265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3DCD98B-F8F2-5396-552B-39351CB1D1DB}"/>
              </a:ext>
            </a:extLst>
          </p:cNvPr>
          <p:cNvCxnSpPr>
            <a:cxnSpLocks/>
            <a:stCxn id="52" idx="2"/>
            <a:endCxn id="58" idx="3"/>
          </p:cNvCxnSpPr>
          <p:nvPr/>
        </p:nvCxnSpPr>
        <p:spPr>
          <a:xfrm rot="5400000">
            <a:off x="2034382" y="3020185"/>
            <a:ext cx="1235057" cy="17917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CA0A56-227E-7C31-6684-5A95B54C0AD8}"/>
              </a:ext>
            </a:extLst>
          </p:cNvPr>
          <p:cNvCxnSpPr>
            <a:cxnSpLocks/>
            <a:stCxn id="52" idx="2"/>
            <a:endCxn id="8" idx="3"/>
          </p:cNvCxnSpPr>
          <p:nvPr/>
        </p:nvCxnSpPr>
        <p:spPr>
          <a:xfrm rot="5400000">
            <a:off x="1650166" y="3398193"/>
            <a:ext cx="1997281" cy="18538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C675B03-A76C-75EB-1877-5A00AA718CCE}"/>
              </a:ext>
            </a:extLst>
          </p:cNvPr>
          <p:cNvCxnSpPr>
            <a:cxnSpLocks/>
            <a:stCxn id="52" idx="2"/>
            <a:endCxn id="11" idx="3"/>
          </p:cNvCxnSpPr>
          <p:nvPr/>
        </p:nvCxnSpPr>
        <p:spPr>
          <a:xfrm rot="5400000">
            <a:off x="1269054" y="3779305"/>
            <a:ext cx="2759505" cy="18538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A6DC430-8655-0151-E088-96654F09DEDA}"/>
              </a:ext>
            </a:extLst>
          </p:cNvPr>
          <p:cNvCxnSpPr>
            <a:cxnSpLocks/>
            <a:stCxn id="52" idx="2"/>
            <a:endCxn id="38" idx="3"/>
          </p:cNvCxnSpPr>
          <p:nvPr/>
        </p:nvCxnSpPr>
        <p:spPr>
          <a:xfrm rot="5400000">
            <a:off x="887942" y="4160417"/>
            <a:ext cx="3521729" cy="18538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BE341F7-5BC2-4B70-BCBE-BE38468B726B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>
          <a:xfrm rot="5400000">
            <a:off x="6469863" y="1893125"/>
            <a:ext cx="683908" cy="12354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57AAC35-52DB-D9DE-6E27-155774BADA3E}"/>
              </a:ext>
            </a:extLst>
          </p:cNvPr>
          <p:cNvCxnSpPr>
            <a:cxnSpLocks/>
            <a:stCxn id="15" idx="2"/>
            <a:endCxn id="14" idx="1"/>
          </p:cNvCxnSpPr>
          <p:nvPr/>
        </p:nvCxnSpPr>
        <p:spPr>
          <a:xfrm rot="16200000" flipH="1">
            <a:off x="6614383" y="1872147"/>
            <a:ext cx="687501" cy="16909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85C1CD65-E916-7949-0CAD-8B8791CFDE0D}"/>
              </a:ext>
            </a:extLst>
          </p:cNvPr>
          <p:cNvCxnSpPr>
            <a:cxnSpLocks/>
            <a:stCxn id="15" idx="2"/>
            <a:endCxn id="39" idx="3"/>
          </p:cNvCxnSpPr>
          <p:nvPr/>
        </p:nvCxnSpPr>
        <p:spPr>
          <a:xfrm rot="5400000">
            <a:off x="6080993" y="2293505"/>
            <a:ext cx="1473158" cy="112033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56CF586-EA3F-D794-2EEA-74547CD538F1}"/>
              </a:ext>
            </a:extLst>
          </p:cNvPr>
          <p:cNvCxnSpPr>
            <a:cxnSpLocks/>
            <a:stCxn id="15" idx="2"/>
            <a:endCxn id="12" idx="1"/>
          </p:cNvCxnSpPr>
          <p:nvPr/>
        </p:nvCxnSpPr>
        <p:spPr>
          <a:xfrm rot="16200000" flipH="1">
            <a:off x="6229970" y="2256559"/>
            <a:ext cx="1478314" cy="191079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8FE0552-4F46-1D54-5C5C-817F5C2E912E}"/>
              </a:ext>
            </a:extLst>
          </p:cNvPr>
          <p:cNvCxnSpPr>
            <a:cxnSpLocks/>
            <a:stCxn id="15" idx="2"/>
            <a:endCxn id="7" idx="3"/>
          </p:cNvCxnSpPr>
          <p:nvPr/>
        </p:nvCxnSpPr>
        <p:spPr>
          <a:xfrm rot="5400000">
            <a:off x="5690938" y="2682456"/>
            <a:ext cx="2252164" cy="11313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26662FD9-2A91-7405-E398-8CF3C93ED65E}"/>
              </a:ext>
            </a:extLst>
          </p:cNvPr>
          <p:cNvCxnSpPr>
            <a:cxnSpLocks/>
            <a:stCxn id="15" idx="2"/>
            <a:endCxn id="3" idx="1"/>
          </p:cNvCxnSpPr>
          <p:nvPr/>
        </p:nvCxnSpPr>
        <p:spPr>
          <a:xfrm rot="16200000" flipH="1">
            <a:off x="5841191" y="2645339"/>
            <a:ext cx="2255875" cy="191080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7E5AAEB-2A00-9610-8A42-0C1ADE1EB7F3}"/>
              </a:ext>
            </a:extLst>
          </p:cNvPr>
          <p:cNvSpPr/>
          <p:nvPr/>
        </p:nvSpPr>
        <p:spPr>
          <a:xfrm>
            <a:off x="2968014" y="5668988"/>
            <a:ext cx="1737360" cy="6858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Taran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Kondamuru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Professional Services Intern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767BF47-51ED-E123-A33A-2BEABA78D25F}"/>
              </a:ext>
            </a:extLst>
          </p:cNvPr>
          <p:cNvCxnSpPr>
            <a:cxnSpLocks/>
            <a:stCxn id="52" idx="2"/>
            <a:endCxn id="9" idx="1"/>
          </p:cNvCxnSpPr>
          <p:nvPr/>
        </p:nvCxnSpPr>
        <p:spPr>
          <a:xfrm rot="16200000" flipH="1">
            <a:off x="1094935" y="4138808"/>
            <a:ext cx="3519643" cy="226516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9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050702-82D7-334C-BABC-5961948270E3}" type="slidenum">
              <a:rPr lang="en-US" smtClean="0"/>
              <a:t>9</a:t>
            </a:fld>
            <a:endParaRPr lang="en-US"/>
          </a:p>
        </p:txBody>
      </p:sp>
      <p:sp>
        <p:nvSpPr>
          <p:cNvPr id="28" name="Subtitle 27">
            <a:extLst>
              <a:ext uri="{FF2B5EF4-FFF2-40B4-BE49-F238E27FC236}">
                <a16:creationId xmlns:a16="http://schemas.microsoft.com/office/drawing/2014/main" id="{47532A7E-8FAB-E289-3353-8FE8722AB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7F139608-7CED-8ECD-7389-4E8206B5D5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00" y="334412"/>
            <a:ext cx="10990000" cy="763600"/>
          </a:xfrm>
        </p:spPr>
        <p:txBody>
          <a:bodyPr/>
          <a:lstStyle/>
          <a:p>
            <a:r>
              <a:rPr lang="en-GB" dirty="0"/>
              <a:t>Professional Services</a:t>
            </a:r>
            <a:endParaRPr lang="en-US" dirty="0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600914A-72E3-D69F-A0AF-59A8B7ACBB7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6030178" y="2092537"/>
            <a:ext cx="135244" cy="360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6D79356-FE2E-6C04-A8C6-1E47433D2437}"/>
              </a:ext>
            </a:extLst>
          </p:cNvPr>
          <p:cNvSpPr/>
          <p:nvPr/>
        </p:nvSpPr>
        <p:spPr>
          <a:xfrm>
            <a:off x="5181600" y="1203755"/>
            <a:ext cx="1828800" cy="82296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403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Karthik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Bandi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VP, Global Professional Services</a:t>
            </a:r>
          </a:p>
          <a:p>
            <a:pPr lvl="0" algn="ctr" defTabSz="309403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San Mateo, CA</a:t>
            </a:r>
            <a:endParaRPr lang="en-US" sz="1100" i="1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D205F-6B75-4EC5-03A7-C2DFE29E84DF}"/>
              </a:ext>
            </a:extLst>
          </p:cNvPr>
          <p:cNvSpPr/>
          <p:nvPr/>
        </p:nvSpPr>
        <p:spPr>
          <a:xfrm>
            <a:off x="5112822" y="2161959"/>
            <a:ext cx="1973555" cy="64008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Manikanth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Thammareddy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kumimoji="0" lang="en-US" sz="1100" b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PS Manager 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</a:t>
            </a: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(India)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F0A243-CB36-1D26-D276-A8E5C065A6E5}"/>
              </a:ext>
            </a:extLst>
          </p:cNvPr>
          <p:cNvSpPr/>
          <p:nvPr/>
        </p:nvSpPr>
        <p:spPr>
          <a:xfrm>
            <a:off x="5227320" y="4509447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Satya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Chelluri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34A9CF-6EEA-4DE5-4DCF-DCBACDD5B692}"/>
              </a:ext>
            </a:extLst>
          </p:cNvPr>
          <p:cNvSpPr/>
          <p:nvPr/>
        </p:nvSpPr>
        <p:spPr>
          <a:xfrm>
            <a:off x="5227320" y="296138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Mohammed Khan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Ops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E5C00-EA50-D5AA-D1B1-85E86430F047}"/>
              </a:ext>
            </a:extLst>
          </p:cNvPr>
          <p:cNvSpPr/>
          <p:nvPr/>
        </p:nvSpPr>
        <p:spPr>
          <a:xfrm>
            <a:off x="5227320" y="3732778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Harsha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Konduru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7F4FF-C736-EB3F-A985-6E2D3D6612FF}"/>
              </a:ext>
            </a:extLst>
          </p:cNvPr>
          <p:cNvSpPr/>
          <p:nvPr/>
        </p:nvSpPr>
        <p:spPr>
          <a:xfrm>
            <a:off x="2859365" y="296138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245">
              <a:lnSpc>
                <a:spcPct val="90000"/>
              </a:lnSpc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Harikrishna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Cherukuri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algn="ctr" defTabSz="309245">
              <a:lnSpc>
                <a:spcPct val="90000"/>
              </a:lnSpc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algn="ctr" defTabSz="309245">
              <a:lnSpc>
                <a:spcPct val="90000"/>
              </a:lnSpc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Gaian Solutions (India)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AA6508-BE49-054C-79A2-0D9F0F41CFDB}"/>
              </a:ext>
            </a:extLst>
          </p:cNvPr>
          <p:cNvSpPr/>
          <p:nvPr/>
        </p:nvSpPr>
        <p:spPr>
          <a:xfrm>
            <a:off x="7595275" y="296138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09403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Aneej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Matthai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AD240D-12C0-1007-DA88-9F9BB6378B60}"/>
              </a:ext>
            </a:extLst>
          </p:cNvPr>
          <p:cNvSpPr/>
          <p:nvPr/>
        </p:nvSpPr>
        <p:spPr>
          <a:xfrm>
            <a:off x="7595275" y="4527094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Goutam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B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 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1CD4CF-70D5-0A44-306D-4D6C90BFD667}"/>
              </a:ext>
            </a:extLst>
          </p:cNvPr>
          <p:cNvSpPr/>
          <p:nvPr/>
        </p:nvSpPr>
        <p:spPr>
          <a:xfrm>
            <a:off x="7595275" y="3744238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Syed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Nazer</a:t>
            </a: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Hussaini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 </a:t>
            </a: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 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5559BF-0668-87BC-4F9B-C650F81C9B93}"/>
              </a:ext>
            </a:extLst>
          </p:cNvPr>
          <p:cNvSpPr/>
          <p:nvPr/>
        </p:nvSpPr>
        <p:spPr>
          <a:xfrm>
            <a:off x="2855779" y="4500872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Satya Prasad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022457-FC2D-01A7-9656-9783C4653BFB}"/>
              </a:ext>
            </a:extLst>
          </p:cNvPr>
          <p:cNvSpPr/>
          <p:nvPr/>
        </p:nvSpPr>
        <p:spPr>
          <a:xfrm>
            <a:off x="2859365" y="3731127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Naresh </a:t>
            </a:r>
            <a:r>
              <a:rPr lang="en-US" sz="1100" b="1" kern="0" dirty="0" err="1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Singam</a:t>
            </a:r>
            <a:endParaRPr lang="en-US" sz="1100" b="1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F1A60-721A-2CFA-9A63-BB6DD82D69DD}"/>
              </a:ext>
            </a:extLst>
          </p:cNvPr>
          <p:cNvSpPr/>
          <p:nvPr/>
        </p:nvSpPr>
        <p:spPr>
          <a:xfrm>
            <a:off x="2859365" y="5270617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R.V. Srinivasa Rao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0E921B-8346-8C85-CA73-2E98DB654D1C}"/>
              </a:ext>
            </a:extLst>
          </p:cNvPr>
          <p:cNvSpPr/>
          <p:nvPr/>
        </p:nvSpPr>
        <p:spPr>
          <a:xfrm>
            <a:off x="5221565" y="5270617"/>
            <a:ext cx="1737360" cy="685800"/>
          </a:xfrm>
          <a:prstGeom prst="rect">
            <a:avLst/>
          </a:prstGeom>
          <a:solidFill>
            <a:srgbClr val="F26D0E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309245">
              <a:lnSpc>
                <a:spcPct val="90000"/>
              </a:lnSpc>
              <a:defRPr/>
            </a:pPr>
            <a:r>
              <a:rPr lang="en-US" sz="1100" b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Suryanarayana 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PS - Dev</a:t>
            </a:r>
          </a:p>
          <a:p>
            <a:pPr lvl="0" algn="ctr" defTabSz="309245">
              <a:lnSpc>
                <a:spcPct val="90000"/>
              </a:lnSpc>
              <a:defRPr/>
            </a:pPr>
            <a:r>
              <a:rPr lang="en-US" sz="1100" i="1" kern="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  <a:sym typeface="Gill Sans Light"/>
              </a:rPr>
              <a:t>Gaian Solutions (India)</a:t>
            </a:r>
            <a:endParaRPr lang="en-US" sz="1100" kern="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189596"/>
      </p:ext>
    </p:extLst>
  </p:cSld>
  <p:clrMapOvr>
    <a:masterClrMapping/>
  </p:clrMapOvr>
</p:sld>
</file>

<file path=ppt/theme/theme1.xml><?xml version="1.0" encoding="utf-8"?>
<a:theme xmlns:a="http://schemas.openxmlformats.org/drawingml/2006/main" name="SnapLogic-2022">
  <a:themeElements>
    <a:clrScheme name="Simple Light">
      <a:dk1>
        <a:srgbClr val="003399"/>
      </a:dk1>
      <a:lt1>
        <a:srgbClr val="FFFFFF"/>
      </a:lt1>
      <a:dk2>
        <a:srgbClr val="000000"/>
      </a:dk2>
      <a:lt2>
        <a:srgbClr val="2DA493"/>
      </a:lt2>
      <a:accent1>
        <a:srgbClr val="182852"/>
      </a:accent1>
      <a:accent2>
        <a:srgbClr val="F26D0E"/>
      </a:accent2>
      <a:accent3>
        <a:srgbClr val="FFD700"/>
      </a:accent3>
      <a:accent4>
        <a:srgbClr val="E7F5FF"/>
      </a:accent4>
      <a:accent5>
        <a:srgbClr val="333333"/>
      </a:accent5>
      <a:accent6>
        <a:srgbClr val="FFFFFF"/>
      </a:accent6>
      <a:hlink>
        <a:srgbClr val="0038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_DeckTemplate_2023" id="{D8D5515A-6FF2-2C4B-9681-A6C2FC5E66D1}" vid="{F062AD63-DE3A-F84F-89A4-734BDB342F71}"/>
    </a:ext>
  </a:extLst>
</a:theme>
</file>

<file path=ppt/theme/theme2.xml><?xml version="1.0" encoding="utf-8"?>
<a:theme xmlns:a="http://schemas.openxmlformats.org/drawingml/2006/main" name="1_SnapLogic Color Theme 2020">
  <a:themeElements>
    <a:clrScheme name="Custom 10">
      <a:dk1>
        <a:srgbClr val="000000"/>
      </a:dk1>
      <a:lt1>
        <a:srgbClr val="FFFFFF"/>
      </a:lt1>
      <a:dk2>
        <a:srgbClr val="9B9B9B"/>
      </a:dk2>
      <a:lt2>
        <a:srgbClr val="E7E6E6"/>
      </a:lt2>
      <a:accent1>
        <a:srgbClr val="004875"/>
      </a:accent1>
      <a:accent2>
        <a:srgbClr val="FFCC00"/>
      </a:accent2>
      <a:accent3>
        <a:srgbClr val="333E48"/>
      </a:accent3>
      <a:accent4>
        <a:srgbClr val="3A913E"/>
      </a:accent4>
      <a:accent5>
        <a:srgbClr val="FF6D69"/>
      </a:accent5>
      <a:accent6>
        <a:srgbClr val="182852"/>
      </a:accent6>
      <a:hlink>
        <a:srgbClr val="DB4405"/>
      </a:hlink>
      <a:folHlink>
        <a:srgbClr val="DB4405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sl_corporate_master_2020" id="{4F9CA967-CBDD-5047-9C34-E48E087D5D18}" vid="{DA7C604D-BA2D-CE47-854A-8A8C67311F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62b6ecb-acff-4b24-a527-ff2b271ebe71">23CEHAA2X2SM-2102554853-66858</_dlc_DocId>
    <_dlc_DocIdUrl xmlns="d62b6ecb-acff-4b24-a527-ff2b271ebe71">
      <Url>https://slidegenius365.sharepoint.com/_layouts/15/DocIdRedir.aspx?ID=23CEHAA2X2SM-2102554853-66858</Url>
      <Description>23CEHAA2X2SM-2102554853-66858</Description>
    </_dlc_DocIdUrl>
    <Notes0 xmlns="06fa9243-f6f6-4c83-8c18-4e880acd4ff6" xsi:nil="true"/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7f1b69666764536ca83cd4f66a5de8eb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4cf60bc16ef00a7b9ff0485273d25568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B52835-9F82-4D46-8108-ECFD0074450E}">
  <ds:schemaRefs>
    <ds:schemaRef ds:uri="http://schemas.microsoft.com/office/2006/documentManagement/types"/>
    <ds:schemaRef ds:uri="d62b6ecb-acff-4b24-a527-ff2b271ebe71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06fa9243-f6f6-4c83-8c18-4e880acd4ff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A126B0C-CB37-472A-B713-CFAA94C6F41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0723A7C-E578-4137-B83D-4654939824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AB9C2FA-D11B-4433-99E2-9F2C2C8BE7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25918</TotalTime>
  <Words>4599</Words>
  <Application>Microsoft Office PowerPoint</Application>
  <PresentationFormat>Widescreen</PresentationFormat>
  <Paragraphs>1240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.AppleSystemUIFont</vt:lpstr>
      <vt:lpstr>Arial</vt:lpstr>
      <vt:lpstr>Calibri</vt:lpstr>
      <vt:lpstr>Century Gothic</vt:lpstr>
      <vt:lpstr>Century Gothic Regular</vt:lpstr>
      <vt:lpstr>Gill Sans Light</vt:lpstr>
      <vt:lpstr>Helvetica Neue</vt:lpstr>
      <vt:lpstr>LucidaGrande</vt:lpstr>
      <vt:lpstr>Outfit Medium</vt:lpstr>
      <vt:lpstr>Poppins</vt:lpstr>
      <vt:lpstr>Poppins Medium</vt:lpstr>
      <vt:lpstr>Roboto</vt:lpstr>
      <vt:lpstr>SnapLogic-2022</vt:lpstr>
      <vt:lpstr>1_SnapLogic Color Theme 2020</vt:lpstr>
      <vt:lpstr>Organization Chart</vt:lpstr>
      <vt:lpstr>Executive Team</vt:lpstr>
      <vt:lpstr>General Administration</vt:lpstr>
      <vt:lpstr>People</vt:lpstr>
      <vt:lpstr>Marketing </vt:lpstr>
      <vt:lpstr>Marketing </vt:lpstr>
      <vt:lpstr>Product </vt:lpstr>
      <vt:lpstr>Professional Services</vt:lpstr>
      <vt:lpstr>Professional Services</vt:lpstr>
      <vt:lpstr>Global Field Operations   </vt:lpstr>
      <vt:lpstr>Channel Sales  </vt:lpstr>
      <vt:lpstr>Global Field Operations   </vt:lpstr>
      <vt:lpstr>Inside Sales</vt:lpstr>
      <vt:lpstr>Field Sales – East</vt:lpstr>
      <vt:lpstr>Field Sales – West</vt:lpstr>
      <vt:lpstr>Sales – EMEA  </vt:lpstr>
      <vt:lpstr>Sales – EMEA  </vt:lpstr>
      <vt:lpstr>Sales – AUS  </vt:lpstr>
      <vt:lpstr>Americas – Presales</vt:lpstr>
      <vt:lpstr>Customer Success</vt:lpstr>
      <vt:lpstr>Technical Support</vt:lpstr>
      <vt:lpstr>Engineering   </vt:lpstr>
      <vt:lpstr>Platform  </vt:lpstr>
      <vt:lpstr>Platform  </vt:lpstr>
      <vt:lpstr>APIM  </vt:lpstr>
      <vt:lpstr>Snaps</vt:lpstr>
      <vt:lpstr>Data Products</vt:lpstr>
      <vt:lpstr>Augmented Data Management</vt:lpstr>
      <vt:lpstr>Thai Team  </vt:lpstr>
      <vt:lpstr>Engineering Services  </vt:lpstr>
      <vt:lpstr>Technical Documentation</vt:lpstr>
      <vt:lpstr>Quality Assurance   </vt:lpstr>
      <vt:lpstr>Infrastructure Engineering and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at 60pts. Capitalize first letter of first word only.</dc:title>
  <dc:creator>Winnie Wong</dc:creator>
  <cp:lastModifiedBy>Jocelyn Arcega</cp:lastModifiedBy>
  <cp:revision>843</cp:revision>
  <cp:lastPrinted>2024-12-06T17:54:21Z</cp:lastPrinted>
  <dcterms:created xsi:type="dcterms:W3CDTF">2019-11-20T21:59:45Z</dcterms:created>
  <dcterms:modified xsi:type="dcterms:W3CDTF">2025-07-10T15:34:40Z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cbb0f8ab-c2e5-4a40-bb4e-302e58c85a59</vt:lpwstr>
  </property>
</Properties>
</file>